
<file path=[Content_Types].xml><?xml version="1.0" encoding="utf-8"?>
<Types xmlns="http://schemas.openxmlformats.org/package/2006/content-types">
  <Default Extension="emf" ContentType="image/x-emf"/>
  <Default Extension="jfif" ContentType="image/jpeg"/>
  <Default Extension="jpeg" ContentType="image/jpeg"/>
  <Default Extension="jp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theme/themeOverride1.xml" ContentType="application/vnd.openxmlformats-officedocument.themeOverr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5.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theme/themeOverride2.xml" ContentType="application/vnd.openxmlformats-officedocument.themeOverrid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theme/themeOverride3.xml" ContentType="application/vnd.openxmlformats-officedocument.themeOverride+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theme/themeOverride4.xml" ContentType="application/vnd.openxmlformats-officedocument.themeOverride+xml"/>
  <Override PartName="/ppt/notesSlides/notesSlide6.xml" ContentType="application/vnd.openxmlformats-officedocument.presentationml.notesSlide+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notesSlides/notesSlide7.xml" ContentType="application/vnd.openxmlformats-officedocument.presentationml.notesSlide+xml"/>
  <Override PartName="/ppt/diagrams/data12.xml" ContentType="application/vnd.openxmlformats-officedocument.drawingml.diagramData+xml"/>
  <Override PartName="/ppt/diagrams/layout12.xml" ContentType="application/vnd.openxmlformats-officedocument.drawingml.diagramLayout+xml"/>
  <Override PartName="/ppt/diagrams/quickStyle12.xml" ContentType="application/vnd.openxmlformats-officedocument.drawingml.diagramStyle+xml"/>
  <Override PartName="/ppt/diagrams/colors12.xml" ContentType="application/vnd.openxmlformats-officedocument.drawingml.diagramColors+xml"/>
  <Override PartName="/ppt/diagrams/drawing12.xml" ContentType="application/vnd.ms-office.drawingml.diagramDrawing+xml"/>
  <Override PartName="/ppt/diagrams/data13.xml" ContentType="application/vnd.openxmlformats-officedocument.drawingml.diagramData+xml"/>
  <Override PartName="/ppt/diagrams/layout13.xml" ContentType="application/vnd.openxmlformats-officedocument.drawingml.diagramLayout+xml"/>
  <Override PartName="/ppt/diagrams/quickStyle13.xml" ContentType="application/vnd.openxmlformats-officedocument.drawingml.diagramStyle+xml"/>
  <Override PartName="/ppt/diagrams/colors13.xml" ContentType="application/vnd.openxmlformats-officedocument.drawingml.diagramColors+xml"/>
  <Override PartName="/ppt/diagrams/drawing13.xml" ContentType="application/vnd.ms-office.drawingml.diagramDrawing+xml"/>
  <Override PartName="/ppt/diagrams/data14.xml" ContentType="application/vnd.openxmlformats-officedocument.drawingml.diagramData+xml"/>
  <Override PartName="/ppt/diagrams/layout14.xml" ContentType="application/vnd.openxmlformats-officedocument.drawingml.diagramLayout+xml"/>
  <Override PartName="/ppt/diagrams/quickStyle14.xml" ContentType="application/vnd.openxmlformats-officedocument.drawingml.diagramStyle+xml"/>
  <Override PartName="/ppt/diagrams/colors14.xml" ContentType="application/vnd.openxmlformats-officedocument.drawingml.diagramColors+xml"/>
  <Override PartName="/ppt/diagrams/drawing14.xml" ContentType="application/vnd.ms-office.drawingml.diagramDrawing+xml"/>
  <Override PartName="/ppt/diagrams/data15.xml" ContentType="application/vnd.openxmlformats-officedocument.drawingml.diagramData+xml"/>
  <Override PartName="/ppt/diagrams/layout15.xml" ContentType="application/vnd.openxmlformats-officedocument.drawingml.diagramLayout+xml"/>
  <Override PartName="/ppt/diagrams/quickStyle15.xml" ContentType="application/vnd.openxmlformats-officedocument.drawingml.diagramStyle+xml"/>
  <Override PartName="/ppt/diagrams/colors15.xml" ContentType="application/vnd.openxmlformats-officedocument.drawingml.diagramColors+xml"/>
  <Override PartName="/ppt/diagrams/drawing15.xml" ContentType="application/vnd.ms-office.drawingml.diagramDrawing+xml"/>
  <Override PartName="/ppt/diagrams/data16.xml" ContentType="application/vnd.openxmlformats-officedocument.drawingml.diagramData+xml"/>
  <Override PartName="/ppt/diagrams/layout16.xml" ContentType="application/vnd.openxmlformats-officedocument.drawingml.diagramLayout+xml"/>
  <Override PartName="/ppt/diagrams/quickStyle16.xml" ContentType="application/vnd.openxmlformats-officedocument.drawingml.diagramStyle+xml"/>
  <Override PartName="/ppt/diagrams/colors16.xml" ContentType="application/vnd.openxmlformats-officedocument.drawingml.diagramColors+xml"/>
  <Override PartName="/ppt/diagrams/drawing16.xml" ContentType="application/vnd.ms-office.drawingml.diagramDrawing+xml"/>
  <Override PartName="/ppt/diagrams/data17.xml" ContentType="application/vnd.openxmlformats-officedocument.drawingml.diagramData+xml"/>
  <Override PartName="/ppt/diagrams/layout17.xml" ContentType="application/vnd.openxmlformats-officedocument.drawingml.diagramLayout+xml"/>
  <Override PartName="/ppt/diagrams/quickStyle17.xml" ContentType="application/vnd.openxmlformats-officedocument.drawingml.diagramStyle+xml"/>
  <Override PartName="/ppt/diagrams/colors17.xml" ContentType="application/vnd.openxmlformats-officedocument.drawingml.diagramColors+xml"/>
  <Override PartName="/ppt/diagrams/drawing17.xml" ContentType="application/vnd.ms-office.drawingml.diagramDrawing+xml"/>
  <Override PartName="/ppt/diagrams/data18.xml" ContentType="application/vnd.openxmlformats-officedocument.drawingml.diagramData+xml"/>
  <Override PartName="/ppt/diagrams/layout18.xml" ContentType="application/vnd.openxmlformats-officedocument.drawingml.diagramLayout+xml"/>
  <Override PartName="/ppt/diagrams/quickStyle18.xml" ContentType="application/vnd.openxmlformats-officedocument.drawingml.diagramStyle+xml"/>
  <Override PartName="/ppt/diagrams/colors18.xml" ContentType="application/vnd.openxmlformats-officedocument.drawingml.diagramColors+xml"/>
  <Override PartName="/ppt/diagrams/drawing18.xml" ContentType="application/vnd.ms-office.drawingml.diagramDrawing+xml"/>
  <Override PartName="/ppt/notesSlides/notesSlide8.xml" ContentType="application/vnd.openxmlformats-officedocument.presentationml.notesSlide+xml"/>
  <Override PartName="/ppt/changesInfos/changesInfo1.xml" ContentType="application/vnd.ms-powerpoint.changes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bookmarkIdSeed="4">
  <p:sldMasterIdLst>
    <p:sldMasterId id="2147483738" r:id="rId4"/>
  </p:sldMasterIdLst>
  <p:notesMasterIdLst>
    <p:notesMasterId r:id="rId40"/>
  </p:notesMasterIdLst>
  <p:handoutMasterIdLst>
    <p:handoutMasterId r:id="rId41"/>
  </p:handoutMasterIdLst>
  <p:sldIdLst>
    <p:sldId id="293" r:id="rId5"/>
    <p:sldId id="586" r:id="rId6"/>
    <p:sldId id="32982" r:id="rId7"/>
    <p:sldId id="2147481217" r:id="rId8"/>
    <p:sldId id="2147481218" r:id="rId9"/>
    <p:sldId id="2147481219" r:id="rId10"/>
    <p:sldId id="2147481220" r:id="rId11"/>
    <p:sldId id="575" r:id="rId12"/>
    <p:sldId id="2147481222" r:id="rId13"/>
    <p:sldId id="302" r:id="rId14"/>
    <p:sldId id="272" r:id="rId15"/>
    <p:sldId id="303" r:id="rId16"/>
    <p:sldId id="304" r:id="rId17"/>
    <p:sldId id="305" r:id="rId18"/>
    <p:sldId id="306" r:id="rId19"/>
    <p:sldId id="307" r:id="rId20"/>
    <p:sldId id="327" r:id="rId21"/>
    <p:sldId id="308" r:id="rId22"/>
    <p:sldId id="328" r:id="rId23"/>
    <p:sldId id="262" r:id="rId24"/>
    <p:sldId id="268" r:id="rId25"/>
    <p:sldId id="330" r:id="rId26"/>
    <p:sldId id="310" r:id="rId27"/>
    <p:sldId id="311" r:id="rId28"/>
    <p:sldId id="322" r:id="rId29"/>
    <p:sldId id="313" r:id="rId30"/>
    <p:sldId id="323" r:id="rId31"/>
    <p:sldId id="315" r:id="rId32"/>
    <p:sldId id="324" r:id="rId33"/>
    <p:sldId id="317" r:id="rId34"/>
    <p:sldId id="325" r:id="rId35"/>
    <p:sldId id="319" r:id="rId36"/>
    <p:sldId id="326" r:id="rId37"/>
    <p:sldId id="273" r:id="rId38"/>
    <p:sldId id="2147475559" r:id="rId39"/>
  </p:sldIdLst>
  <p:sldSz cx="9144000" cy="5143500" type="screen16x9"/>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4A35EF0A-DA49-815A-A4FD-2D9334A110E9}" name="Young, Brandon" initials="YB" userId="S::Brandon.Young@bchydro.com::6b17b1b6-cd8a-4c80-a446-eded5fb0f753" providerId="AD"/>
  <p188:author id="{AAC23A5F-6697-1F42-04D1-DEA12F50E172}" name="Hanlon, Kristin" initials="HK" userId="S::Kristin.Hanlon@bchydro.com::ff189ab5-46b7-4726-a5c0-fd33e6e512b6" providerId="AD"/>
  <p188:author id="{E6531762-5ADB-F87C-FE22-0411916DA062}" name="Rivera Terroba, Eric" initials="ER" userId="S::Eric.Rivera@bchydro.com::77a2e420-1e4e-405b-a609-a3537defaf76" providerId="AD"/>
  <p188:author id="{29695C66-4C01-DB2F-CB41-A89AE5D19FF2}" name="Montrichard, Kari" initials="MK" userId="S::Kari.Montrichard@bchydro.com::86444984-50f3-4448-be32-2b6771ecbf25" providerId="AD"/>
  <p188:author id="{95450B9E-1557-EEEE-5C38-188D023F306F}" name="Travers, Michael" initials="TM" userId="S::Michael.Travers@bchydro.com::1541c775-aba9-4460-98f7-d92cc2c9b153" providerId="AD"/>
  <p188:author id="{C4832FA5-BB9E-8356-7C13-D833AC24C48D}" name="Zadra, Janet" initials="ZJ" userId="S::janet.zadra@bchydro.com::6fe31159-bba0-465e-b527-abd9e5dc389d" providerId="AD"/>
  <p188:author id="{6DAB0CD0-53F5-EBFF-ACE9-F215661A13AD}" name="Spicer, Robin" initials="SR" userId="S::Robin.Spicer@bchydro.com::b3f073b1-d681-4d23-b03b-5c57ccc62d7b" providerId="AD"/>
  <p188:author id="{A061AEE7-3260-514A-C477-515F6340B514}" name="Bell, Warren" initials="BW" userId="S::Warren.Bell@bchydro.com::937daadb-5dfa-4178-866c-933f94a1bd99"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80808"/>
    <a:srgbClr val="05A1C6"/>
    <a:srgbClr val="D52BC9"/>
    <a:srgbClr val="9ADBE8"/>
    <a:srgbClr val="FCF8D2"/>
    <a:srgbClr val="49176B"/>
    <a:srgbClr val="FFFFFF"/>
    <a:srgbClr val="D3EFF5"/>
    <a:srgbClr val="ED5113"/>
    <a:srgbClr val="004F6C"/>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660B408-B3CF-4A94-85FC-2B1E0A45F4A2}" styleName="Dark Style 2 - Accent 1/Accent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1">
              <a:tint val="20000"/>
            </a:schemeClr>
          </a:solidFill>
        </a:fill>
      </a:tcStyle>
    </a:lastRow>
    <a:firstRow>
      <a:tcTxStyle b="on">
        <a:fontRef idx="minor">
          <a:scrgbClr r="0" g="0" b="0"/>
        </a:fontRef>
        <a:schemeClr val="lt1"/>
      </a:tcTxStyle>
      <a:tcStyle>
        <a:tcBdr/>
        <a:fill>
          <a:solidFill>
            <a:schemeClr val="accent2"/>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72833802-FEF1-4C79-8D5D-14CF1EAF98D9}" styleName="Light Style 2 - Acc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9DCAF9ED-07DC-4A11-8D7F-57B35C25682E}" styleName="Medium Style 1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 styleId="{F2DE63D5-997A-4646-A377-4702673A728D}" styleName="Light Style 2 - Accent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8A107856-5554-42FB-B03E-39F5DBC370BA}" styleName="Medium Style 4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solidFill>
            <a:schemeClr val="accent2">
              <a:tint val="20000"/>
            </a:schemeClr>
          </a:solidFill>
        </a:fill>
      </a:tcStyle>
    </a:wholeTbl>
    <a:band1H>
      <a:tcStyle>
        <a:tcBdr/>
        <a:fill>
          <a:solidFill>
            <a:schemeClr val="accent2">
              <a:tint val="40000"/>
            </a:schemeClr>
          </a:solidFill>
        </a:fill>
      </a:tcStyle>
    </a:band1H>
    <a:band1V>
      <a:tcStyle>
        <a:tcBdr/>
        <a:fill>
          <a:solidFill>
            <a:schemeClr val="accent2">
              <a:tint val="40000"/>
            </a:schemeClr>
          </a:solidFill>
        </a:fill>
      </a:tcStyle>
    </a:band1V>
    <a:lastCol>
      <a:tcTxStyle b="on"/>
      <a:tcStyle>
        <a:tcBdr/>
      </a:tcStyle>
    </a:lastCol>
    <a:firstCol>
      <a:tcTxStyle b="on"/>
      <a:tcStyle>
        <a:tcBdr/>
      </a:tcStyle>
    </a:firstCol>
    <a:lastRow>
      <a:tcTxStyle b="on"/>
      <a:tcStyle>
        <a:tcBdr>
          <a:top>
            <a:ln w="25400" cmpd="sng">
              <a:solidFill>
                <a:schemeClr val="accent2"/>
              </a:solidFill>
            </a:ln>
          </a:top>
        </a:tcBdr>
        <a:fill>
          <a:solidFill>
            <a:schemeClr val="accent2">
              <a:tint val="20000"/>
            </a:schemeClr>
          </a:solidFill>
        </a:fill>
      </a:tcStyle>
    </a:lastRow>
    <a:firstRow>
      <a:tcTxStyle b="on"/>
      <a:tcStyle>
        <a:tcBdr/>
        <a:fill>
          <a:solidFill>
            <a:schemeClr val="accent2">
              <a:tint val="20000"/>
            </a:schemeClr>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85BE263C-DBD7-4A20-BB59-AAB30ACAA65A}" styleName="Medium Style 3 - Accent 2">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2"/>
          </a:solidFill>
        </a:fill>
      </a:tcStyle>
    </a:lastCol>
    <a:firstCol>
      <a:tcTxStyle b="on">
        <a:fontRef idx="minor">
          <a:scrgbClr r="0" g="0" b="0"/>
        </a:fontRef>
        <a:schemeClr val="lt1"/>
      </a:tcTxStyle>
      <a:tcStyle>
        <a:tcBdr/>
        <a:fill>
          <a:solidFill>
            <a:schemeClr val="accent2"/>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2"/>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775DCB02-9BB8-47FD-8907-85C794F793BA}" styleName="Themed Style 1 - Accent 4">
    <a:tblBg>
      <a:fillRef idx="2">
        <a:schemeClr val="accent4"/>
      </a:fillRef>
      <a:effectRef idx="1">
        <a:schemeClr val="accent4"/>
      </a:effectRef>
    </a:tblBg>
    <a:wholeTbl>
      <a:tcTxStyle>
        <a:fontRef idx="minor">
          <a:scrgbClr r="0" g="0" b="0"/>
        </a:fontRef>
        <a:schemeClr val="dk1"/>
      </a:tcTxStyle>
      <a:tcStyle>
        <a:tcBdr>
          <a:left>
            <a:lnRef idx="1">
              <a:schemeClr val="accent4"/>
            </a:lnRef>
          </a:left>
          <a:right>
            <a:lnRef idx="1">
              <a:schemeClr val="accent4"/>
            </a:lnRef>
          </a:right>
          <a:top>
            <a:lnRef idx="1">
              <a:schemeClr val="accent4"/>
            </a:lnRef>
          </a:top>
          <a:bottom>
            <a:lnRef idx="1">
              <a:schemeClr val="accent4"/>
            </a:lnRef>
          </a:bottom>
          <a:insideH>
            <a:lnRef idx="1">
              <a:schemeClr val="accent4"/>
            </a:lnRef>
          </a:insideH>
          <a:insideV>
            <a:lnRef idx="1">
              <a:schemeClr val="accent4"/>
            </a:lnRef>
          </a:insideV>
        </a:tcBdr>
        <a:fill>
          <a:noFill/>
        </a:fill>
      </a:tcStyle>
    </a:wholeTbl>
    <a:band1H>
      <a:tcStyle>
        <a:tcBdr/>
        <a:fill>
          <a:solidFill>
            <a:schemeClr val="accent4">
              <a:alpha val="40000"/>
            </a:schemeClr>
          </a:solidFill>
        </a:fill>
      </a:tcStyle>
    </a:band1H>
    <a:band2H>
      <a:tcStyle>
        <a:tcBdr/>
      </a:tcStyle>
    </a:band2H>
    <a:band1V>
      <a:tcStyle>
        <a:tcBdr>
          <a:top>
            <a:lnRef idx="1">
              <a:schemeClr val="accent4"/>
            </a:lnRef>
          </a:top>
          <a:bottom>
            <a:lnRef idx="1">
              <a:schemeClr val="accent4"/>
            </a:lnRef>
          </a:bottom>
        </a:tcBdr>
        <a:fill>
          <a:solidFill>
            <a:schemeClr val="accent4">
              <a:alpha val="40000"/>
            </a:schemeClr>
          </a:solidFill>
        </a:fill>
      </a:tcStyle>
    </a:band1V>
    <a:band2V>
      <a:tcStyle>
        <a:tcBdr/>
      </a:tcStyle>
    </a:band2V>
    <a:lastCol>
      <a:tcTxStyle b="on"/>
      <a:tcStyle>
        <a:tcBdr>
          <a:left>
            <a:lnRef idx="2">
              <a:schemeClr val="accent4"/>
            </a:lnRef>
          </a:left>
          <a:right>
            <a:lnRef idx="1">
              <a:schemeClr val="accent4"/>
            </a:lnRef>
          </a:right>
          <a:top>
            <a:lnRef idx="1">
              <a:schemeClr val="accent4"/>
            </a:lnRef>
          </a:top>
          <a:bottom>
            <a:lnRef idx="1">
              <a:schemeClr val="accent4"/>
            </a:lnRef>
          </a:bottom>
          <a:insideH>
            <a:lnRef idx="1">
              <a:schemeClr val="accent4"/>
            </a:lnRef>
          </a:insideH>
          <a:insideV>
            <a:ln>
              <a:noFill/>
            </a:ln>
          </a:insideV>
        </a:tcBdr>
      </a:tcStyle>
    </a:lastCol>
    <a:firstCol>
      <a:tcTxStyle b="on"/>
      <a:tcStyle>
        <a:tcBdr>
          <a:left>
            <a:lnRef idx="1">
              <a:schemeClr val="accent4"/>
            </a:lnRef>
          </a:left>
          <a:right>
            <a:lnRef idx="2">
              <a:schemeClr val="accent4"/>
            </a:lnRef>
          </a:right>
          <a:top>
            <a:lnRef idx="1">
              <a:schemeClr val="accent4"/>
            </a:lnRef>
          </a:top>
          <a:bottom>
            <a:lnRef idx="1">
              <a:schemeClr val="accent4"/>
            </a:lnRef>
          </a:bottom>
          <a:insideH>
            <a:lnRef idx="1">
              <a:schemeClr val="accent4"/>
            </a:lnRef>
          </a:insideH>
          <a:insideV>
            <a:ln>
              <a:noFill/>
            </a:ln>
          </a:insideV>
        </a:tcBdr>
      </a:tcStyle>
    </a:firstCol>
    <a:lastRow>
      <a:tcTxStyle b="on"/>
      <a:tcStyle>
        <a:tcBdr>
          <a:left>
            <a:lnRef idx="1">
              <a:schemeClr val="accent4"/>
            </a:lnRef>
          </a:left>
          <a:right>
            <a:lnRef idx="1">
              <a:schemeClr val="accent4"/>
            </a:lnRef>
          </a:right>
          <a:top>
            <a:lnRef idx="2">
              <a:schemeClr val="accent4"/>
            </a:lnRef>
          </a:top>
          <a:bottom>
            <a:lnRef idx="2">
              <a:schemeClr val="accent4"/>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4"/>
            </a:lnRef>
          </a:left>
          <a:right>
            <a:lnRef idx="1">
              <a:schemeClr val="accent4"/>
            </a:lnRef>
          </a:right>
          <a:top>
            <a:lnRef idx="1">
              <a:schemeClr val="accent4"/>
            </a:lnRef>
          </a:top>
          <a:bottom>
            <a:lnRef idx="2">
              <a:schemeClr val="lt1"/>
            </a:lnRef>
          </a:bottom>
          <a:insideH>
            <a:ln>
              <a:noFill/>
            </a:ln>
          </a:insideH>
          <a:insideV>
            <a:ln>
              <a:noFill/>
            </a:ln>
          </a:insideV>
        </a:tcBdr>
        <a:fill>
          <a:solidFill>
            <a:schemeClr val="accent4"/>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987" autoAdjust="0"/>
    <p:restoredTop sz="89835" autoAdjust="0"/>
  </p:normalViewPr>
  <p:slideViewPr>
    <p:cSldViewPr snapToGrid="0" snapToObjects="1">
      <p:cViewPr varScale="1">
        <p:scale>
          <a:sx n="123" d="100"/>
          <a:sy n="123" d="100"/>
        </p:scale>
        <p:origin x="1240" y="300"/>
      </p:cViewPr>
      <p:guideLst>
        <p:guide orient="horz" pos="1620"/>
        <p:guide pos="2880"/>
      </p:guideLst>
    </p:cSldViewPr>
  </p:slideViewPr>
  <p:notesTextViewPr>
    <p:cViewPr>
      <p:scale>
        <a:sx n="100" d="100"/>
        <a:sy n="100" d="100"/>
      </p:scale>
      <p:origin x="0" y="0"/>
    </p:cViewPr>
  </p:notesTextViewPr>
  <p:sorterViewPr>
    <p:cViewPr varScale="1">
      <p:scale>
        <a:sx n="100" d="100"/>
        <a:sy n="100" d="100"/>
      </p:scale>
      <p:origin x="0" y="-280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presProps" Target="presProps.xml"/><Relationship Id="rId47" Type="http://schemas.microsoft.com/office/2018/10/relationships/authors" Target="authors.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notesMaster" Target="notesMasters/notesMaster1.xml"/><Relationship Id="rId45"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viewProps" Target="viewProps.xml"/><Relationship Id="rId8" Type="http://schemas.openxmlformats.org/officeDocument/2006/relationships/slide" Target="slides/slide4.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microsoft.com/office/2016/11/relationships/changesInfo" Target="changesInfos/changesInfo1.xml"/><Relationship Id="rId20" Type="http://schemas.openxmlformats.org/officeDocument/2006/relationships/slide" Target="slides/slide16.xml"/><Relationship Id="rId41" Type="http://schemas.openxmlformats.org/officeDocument/2006/relationships/handoutMaster" Target="handoutMasters/handoutMaster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uronzi, Thelma" userId="380c4361-646e-4e66-ba0b-8adb2b6dd28b" providerId="ADAL" clId="{FE362880-59DF-450B-BC32-0423D13D9827}"/>
    <pc:docChg chg="custSel delSld modSld sldOrd">
      <pc:chgData name="Muronzi, Thelma" userId="380c4361-646e-4e66-ba0b-8adb2b6dd28b" providerId="ADAL" clId="{FE362880-59DF-450B-BC32-0423D13D9827}" dt="2026-03-16T18:29:04.339" v="34" actId="2696"/>
      <pc:docMkLst>
        <pc:docMk/>
      </pc:docMkLst>
      <pc:sldChg chg="modSp mod">
        <pc:chgData name="Muronzi, Thelma" userId="380c4361-646e-4e66-ba0b-8adb2b6dd28b" providerId="ADAL" clId="{FE362880-59DF-450B-BC32-0423D13D9827}" dt="2026-02-26T16:39:07.062" v="33" actId="1076"/>
        <pc:sldMkLst>
          <pc:docMk/>
          <pc:sldMk cId="3636920785" sldId="293"/>
        </pc:sldMkLst>
        <pc:spChg chg="mod">
          <ac:chgData name="Muronzi, Thelma" userId="380c4361-646e-4e66-ba0b-8adb2b6dd28b" providerId="ADAL" clId="{FE362880-59DF-450B-BC32-0423D13D9827}" dt="2026-02-26T16:39:07.062" v="33" actId="1076"/>
          <ac:spMkLst>
            <pc:docMk/>
            <pc:sldMk cId="3636920785" sldId="293"/>
            <ac:spMk id="3" creationId="{00000000-0000-0000-0000-000000000000}"/>
          </ac:spMkLst>
        </pc:spChg>
      </pc:sldChg>
      <pc:sldChg chg="modSp">
        <pc:chgData name="Muronzi, Thelma" userId="380c4361-646e-4e66-ba0b-8adb2b6dd28b" providerId="ADAL" clId="{FE362880-59DF-450B-BC32-0423D13D9827}" dt="2026-02-26T01:48:33.643" v="5" actId="255"/>
        <pc:sldMkLst>
          <pc:docMk/>
          <pc:sldMk cId="806639195" sldId="303"/>
        </pc:sldMkLst>
        <pc:graphicFrameChg chg="mod">
          <ac:chgData name="Muronzi, Thelma" userId="380c4361-646e-4e66-ba0b-8adb2b6dd28b" providerId="ADAL" clId="{FE362880-59DF-450B-BC32-0423D13D9827}" dt="2026-02-26T01:48:33.643" v="5" actId="255"/>
          <ac:graphicFrameMkLst>
            <pc:docMk/>
            <pc:sldMk cId="806639195" sldId="303"/>
            <ac:graphicFrameMk id="5" creationId="{43168E8B-0BE5-CEAC-35AC-DA71EC4D3A49}"/>
          </ac:graphicFrameMkLst>
        </pc:graphicFrameChg>
      </pc:sldChg>
      <pc:sldChg chg="modSp">
        <pc:chgData name="Muronzi, Thelma" userId="380c4361-646e-4e66-ba0b-8adb2b6dd28b" providerId="ADAL" clId="{FE362880-59DF-450B-BC32-0423D13D9827}" dt="2026-02-26T01:48:11.704" v="3" actId="255"/>
        <pc:sldMkLst>
          <pc:docMk/>
          <pc:sldMk cId="1618015979" sldId="304"/>
        </pc:sldMkLst>
        <pc:graphicFrameChg chg="mod">
          <ac:chgData name="Muronzi, Thelma" userId="380c4361-646e-4e66-ba0b-8adb2b6dd28b" providerId="ADAL" clId="{FE362880-59DF-450B-BC32-0423D13D9827}" dt="2026-02-26T01:48:11.704" v="3" actId="255"/>
          <ac:graphicFrameMkLst>
            <pc:docMk/>
            <pc:sldMk cId="1618015979" sldId="304"/>
            <ac:graphicFrameMk id="5" creationId="{92ABDD10-8F8D-9CA6-9AFB-D9BD334CA1ED}"/>
          </ac:graphicFrameMkLst>
        </pc:graphicFrameChg>
      </pc:sldChg>
      <pc:sldChg chg="modSp mod">
        <pc:chgData name="Muronzi, Thelma" userId="380c4361-646e-4e66-ba0b-8adb2b6dd28b" providerId="ADAL" clId="{FE362880-59DF-450B-BC32-0423D13D9827}" dt="2026-02-26T01:48:22.473" v="4" actId="255"/>
        <pc:sldMkLst>
          <pc:docMk/>
          <pc:sldMk cId="3112264270" sldId="307"/>
        </pc:sldMkLst>
        <pc:graphicFrameChg chg="mod">
          <ac:chgData name="Muronzi, Thelma" userId="380c4361-646e-4e66-ba0b-8adb2b6dd28b" providerId="ADAL" clId="{FE362880-59DF-450B-BC32-0423D13D9827}" dt="2026-02-26T01:48:22.473" v="4" actId="255"/>
          <ac:graphicFrameMkLst>
            <pc:docMk/>
            <pc:sldMk cId="3112264270" sldId="307"/>
            <ac:graphicFrameMk id="7" creationId="{47874367-07B1-F0FB-CCA1-3E0D32A347FF}"/>
          </ac:graphicFrameMkLst>
        </pc:graphicFrameChg>
      </pc:sldChg>
      <pc:sldChg chg="modSp mod">
        <pc:chgData name="Muronzi, Thelma" userId="380c4361-646e-4e66-ba0b-8adb2b6dd28b" providerId="ADAL" clId="{FE362880-59DF-450B-BC32-0423D13D9827}" dt="2026-02-26T16:36:21.104" v="30" actId="207"/>
        <pc:sldMkLst>
          <pc:docMk/>
          <pc:sldMk cId="1479352269" sldId="319"/>
        </pc:sldMkLst>
        <pc:spChg chg="mod">
          <ac:chgData name="Muronzi, Thelma" userId="380c4361-646e-4e66-ba0b-8adb2b6dd28b" providerId="ADAL" clId="{FE362880-59DF-450B-BC32-0423D13D9827}" dt="2026-02-26T16:36:21.104" v="30" actId="207"/>
          <ac:spMkLst>
            <pc:docMk/>
            <pc:sldMk cId="1479352269" sldId="319"/>
            <ac:spMk id="6" creationId="{8D0AC8E2-74AF-4B70-A9DD-2FE3D7578CDB}"/>
          </ac:spMkLst>
        </pc:spChg>
      </pc:sldChg>
      <pc:sldChg chg="modSp mod">
        <pc:chgData name="Muronzi, Thelma" userId="380c4361-646e-4e66-ba0b-8adb2b6dd28b" providerId="ADAL" clId="{FE362880-59DF-450B-BC32-0423D13D9827}" dt="2026-02-26T16:35:38.369" v="29" actId="1076"/>
        <pc:sldMkLst>
          <pc:docMk/>
          <pc:sldMk cId="1993003029" sldId="330"/>
        </pc:sldMkLst>
        <pc:graphicFrameChg chg="mod modGraphic">
          <ac:chgData name="Muronzi, Thelma" userId="380c4361-646e-4e66-ba0b-8adb2b6dd28b" providerId="ADAL" clId="{FE362880-59DF-450B-BC32-0423D13D9827}" dt="2026-02-26T16:35:38.369" v="29" actId="1076"/>
          <ac:graphicFrameMkLst>
            <pc:docMk/>
            <pc:sldMk cId="1993003029" sldId="330"/>
            <ac:graphicFrameMk id="5" creationId="{6FCF5BEC-494A-AF4C-845A-571F2795289F}"/>
          </ac:graphicFrameMkLst>
        </pc:graphicFrameChg>
      </pc:sldChg>
      <pc:sldChg chg="ord">
        <pc:chgData name="Muronzi, Thelma" userId="380c4361-646e-4e66-ba0b-8adb2b6dd28b" providerId="ADAL" clId="{FE362880-59DF-450B-BC32-0423D13D9827}" dt="2026-02-26T16:37:32.688" v="32"/>
        <pc:sldMkLst>
          <pc:docMk/>
          <pc:sldMk cId="3605133332" sldId="575"/>
        </pc:sldMkLst>
      </pc:sldChg>
      <pc:sldChg chg="ord">
        <pc:chgData name="Muronzi, Thelma" userId="380c4361-646e-4e66-ba0b-8adb2b6dd28b" providerId="ADAL" clId="{FE362880-59DF-450B-BC32-0423D13D9827}" dt="2026-02-26T16:33:27.552" v="7"/>
        <pc:sldMkLst>
          <pc:docMk/>
          <pc:sldMk cId="3784291214" sldId="2147481222"/>
        </pc:sldMkLst>
      </pc:sldChg>
      <pc:sldChg chg="del">
        <pc:chgData name="Muronzi, Thelma" userId="380c4361-646e-4e66-ba0b-8adb2b6dd28b" providerId="ADAL" clId="{FE362880-59DF-450B-BC32-0423D13D9827}" dt="2026-03-16T18:29:04.339" v="34" actId="2696"/>
        <pc:sldMkLst>
          <pc:docMk/>
          <pc:sldMk cId="2166680266" sldId="2147481224"/>
        </pc:sldMkLst>
      </pc:sldChg>
    </pc:docChg>
  </pc:docChgLst>
</pc:chgInfo>
</file>

<file path=ppt/diagrams/_rels/data1.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35.svg"/><Relationship Id="rId1" Type="http://schemas.openxmlformats.org/officeDocument/2006/relationships/image" Target="../media/image34.png"/><Relationship Id="rId6" Type="http://schemas.openxmlformats.org/officeDocument/2006/relationships/image" Target="../media/image39.svg"/><Relationship Id="rId5" Type="http://schemas.openxmlformats.org/officeDocument/2006/relationships/image" Target="../media/image38.png"/><Relationship Id="rId4" Type="http://schemas.openxmlformats.org/officeDocument/2006/relationships/image" Target="../media/image37.svg"/></Relationships>
</file>

<file path=ppt/diagrams/_rels/data3.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image" Target="../media/image41.svg"/><Relationship Id="rId1" Type="http://schemas.openxmlformats.org/officeDocument/2006/relationships/image" Target="../media/image40.png"/><Relationship Id="rId6" Type="http://schemas.openxmlformats.org/officeDocument/2006/relationships/image" Target="../media/image45.svg"/><Relationship Id="rId5" Type="http://schemas.openxmlformats.org/officeDocument/2006/relationships/image" Target="../media/image44.png"/><Relationship Id="rId4" Type="http://schemas.openxmlformats.org/officeDocument/2006/relationships/image" Target="../media/image43.svg"/></Relationships>
</file>

<file path=ppt/diagrams/_rels/data4.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image" Target="../media/image48.svg"/><Relationship Id="rId1" Type="http://schemas.openxmlformats.org/officeDocument/2006/relationships/image" Target="../media/image47.png"/><Relationship Id="rId6" Type="http://schemas.openxmlformats.org/officeDocument/2006/relationships/image" Target="../media/image52.svg"/><Relationship Id="rId5" Type="http://schemas.openxmlformats.org/officeDocument/2006/relationships/image" Target="../media/image51.png"/><Relationship Id="rId4" Type="http://schemas.openxmlformats.org/officeDocument/2006/relationships/image" Target="../media/image50.svg"/></Relationships>
</file>

<file path=ppt/diagrams/_rels/data5.xml.rels><?xml version="1.0" encoding="UTF-8" standalone="yes"?>
<Relationships xmlns="http://schemas.openxmlformats.org/package/2006/relationships"><Relationship Id="rId8" Type="http://schemas.openxmlformats.org/officeDocument/2006/relationships/image" Target="../media/image60.svg"/><Relationship Id="rId3" Type="http://schemas.openxmlformats.org/officeDocument/2006/relationships/image" Target="../media/image55.png"/><Relationship Id="rId7" Type="http://schemas.openxmlformats.org/officeDocument/2006/relationships/image" Target="../media/image59.png"/><Relationship Id="rId2" Type="http://schemas.openxmlformats.org/officeDocument/2006/relationships/image" Target="../media/image52.svg"/><Relationship Id="rId1" Type="http://schemas.openxmlformats.org/officeDocument/2006/relationships/image" Target="../media/image51.png"/><Relationship Id="rId6" Type="http://schemas.openxmlformats.org/officeDocument/2006/relationships/image" Target="../media/image58.svg"/><Relationship Id="rId5" Type="http://schemas.openxmlformats.org/officeDocument/2006/relationships/image" Target="../media/image57.png"/><Relationship Id="rId4" Type="http://schemas.openxmlformats.org/officeDocument/2006/relationships/image" Target="../media/image56.svg"/></Relationships>
</file>

<file path=ppt/diagrams/_rels/data6.xml.rels><?xml version="1.0" encoding="UTF-8" standalone="yes"?>
<Relationships xmlns="http://schemas.openxmlformats.org/package/2006/relationships"><Relationship Id="rId3" Type="http://schemas.openxmlformats.org/officeDocument/2006/relationships/image" Target="../media/image63.png"/><Relationship Id="rId2" Type="http://schemas.openxmlformats.org/officeDocument/2006/relationships/image" Target="../media/image62.svg"/><Relationship Id="rId1" Type="http://schemas.openxmlformats.org/officeDocument/2006/relationships/image" Target="../media/image61.png"/><Relationship Id="rId6" Type="http://schemas.openxmlformats.org/officeDocument/2006/relationships/image" Target="../media/image66.svg"/><Relationship Id="rId5" Type="http://schemas.openxmlformats.org/officeDocument/2006/relationships/image" Target="../media/image65.png"/><Relationship Id="rId4" Type="http://schemas.openxmlformats.org/officeDocument/2006/relationships/image" Target="../media/image64.svg"/></Relationships>
</file>

<file path=ppt/diagrams/_rels/data7.xml.rels><?xml version="1.0" encoding="UTF-8" standalone="yes"?>
<Relationships xmlns="http://schemas.openxmlformats.org/package/2006/relationships"><Relationship Id="rId8" Type="http://schemas.openxmlformats.org/officeDocument/2006/relationships/image" Target="../media/image70.svg"/><Relationship Id="rId3" Type="http://schemas.openxmlformats.org/officeDocument/2006/relationships/image" Target="../media/image67.png"/><Relationship Id="rId7" Type="http://schemas.openxmlformats.org/officeDocument/2006/relationships/image" Target="../media/image69.png"/><Relationship Id="rId2" Type="http://schemas.openxmlformats.org/officeDocument/2006/relationships/image" Target="../media/image48.svg"/><Relationship Id="rId1" Type="http://schemas.openxmlformats.org/officeDocument/2006/relationships/image" Target="../media/image47.png"/><Relationship Id="rId6" Type="http://schemas.openxmlformats.org/officeDocument/2006/relationships/image" Target="../media/image60.svg"/><Relationship Id="rId5" Type="http://schemas.openxmlformats.org/officeDocument/2006/relationships/image" Target="../media/image59.png"/><Relationship Id="rId4" Type="http://schemas.openxmlformats.org/officeDocument/2006/relationships/image" Target="../media/image68.svg"/></Relationships>
</file>

<file path=ppt/diagrams/_rels/drawing1.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35.svg"/><Relationship Id="rId1" Type="http://schemas.openxmlformats.org/officeDocument/2006/relationships/image" Target="../media/image34.png"/><Relationship Id="rId6" Type="http://schemas.openxmlformats.org/officeDocument/2006/relationships/image" Target="../media/image39.svg"/><Relationship Id="rId5" Type="http://schemas.openxmlformats.org/officeDocument/2006/relationships/image" Target="../media/image38.png"/><Relationship Id="rId4" Type="http://schemas.openxmlformats.org/officeDocument/2006/relationships/image" Target="../media/image37.svg"/></Relationships>
</file>

<file path=ppt/diagrams/_rels/drawing3.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image" Target="../media/image41.svg"/><Relationship Id="rId1" Type="http://schemas.openxmlformats.org/officeDocument/2006/relationships/image" Target="../media/image40.png"/><Relationship Id="rId6" Type="http://schemas.openxmlformats.org/officeDocument/2006/relationships/image" Target="../media/image45.svg"/><Relationship Id="rId5" Type="http://schemas.openxmlformats.org/officeDocument/2006/relationships/image" Target="../media/image44.png"/><Relationship Id="rId4" Type="http://schemas.openxmlformats.org/officeDocument/2006/relationships/image" Target="../media/image43.svg"/></Relationships>
</file>

<file path=ppt/diagrams/_rels/drawing4.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image" Target="../media/image48.svg"/><Relationship Id="rId1" Type="http://schemas.openxmlformats.org/officeDocument/2006/relationships/image" Target="../media/image47.png"/><Relationship Id="rId6" Type="http://schemas.openxmlformats.org/officeDocument/2006/relationships/image" Target="../media/image52.svg"/><Relationship Id="rId5" Type="http://schemas.openxmlformats.org/officeDocument/2006/relationships/image" Target="../media/image51.png"/><Relationship Id="rId4" Type="http://schemas.openxmlformats.org/officeDocument/2006/relationships/image" Target="../media/image50.svg"/></Relationships>
</file>

<file path=ppt/diagrams/_rels/drawing5.xml.rels><?xml version="1.0" encoding="UTF-8" standalone="yes"?>
<Relationships xmlns="http://schemas.openxmlformats.org/package/2006/relationships"><Relationship Id="rId8" Type="http://schemas.openxmlformats.org/officeDocument/2006/relationships/image" Target="../media/image60.svg"/><Relationship Id="rId3" Type="http://schemas.openxmlformats.org/officeDocument/2006/relationships/image" Target="../media/image55.png"/><Relationship Id="rId7" Type="http://schemas.openxmlformats.org/officeDocument/2006/relationships/image" Target="../media/image59.png"/><Relationship Id="rId2" Type="http://schemas.openxmlformats.org/officeDocument/2006/relationships/image" Target="../media/image52.svg"/><Relationship Id="rId1" Type="http://schemas.openxmlformats.org/officeDocument/2006/relationships/image" Target="../media/image51.png"/><Relationship Id="rId6" Type="http://schemas.openxmlformats.org/officeDocument/2006/relationships/image" Target="../media/image58.svg"/><Relationship Id="rId5" Type="http://schemas.openxmlformats.org/officeDocument/2006/relationships/image" Target="../media/image57.png"/><Relationship Id="rId4" Type="http://schemas.openxmlformats.org/officeDocument/2006/relationships/image" Target="../media/image56.svg"/></Relationships>
</file>

<file path=ppt/diagrams/_rels/drawing6.xml.rels><?xml version="1.0" encoding="UTF-8" standalone="yes"?>
<Relationships xmlns="http://schemas.openxmlformats.org/package/2006/relationships"><Relationship Id="rId3" Type="http://schemas.openxmlformats.org/officeDocument/2006/relationships/image" Target="../media/image63.png"/><Relationship Id="rId2" Type="http://schemas.openxmlformats.org/officeDocument/2006/relationships/image" Target="../media/image62.svg"/><Relationship Id="rId1" Type="http://schemas.openxmlformats.org/officeDocument/2006/relationships/image" Target="../media/image61.png"/><Relationship Id="rId6" Type="http://schemas.openxmlformats.org/officeDocument/2006/relationships/image" Target="../media/image66.svg"/><Relationship Id="rId5" Type="http://schemas.openxmlformats.org/officeDocument/2006/relationships/image" Target="../media/image65.png"/><Relationship Id="rId4" Type="http://schemas.openxmlformats.org/officeDocument/2006/relationships/image" Target="../media/image64.svg"/></Relationships>
</file>

<file path=ppt/diagrams/_rels/drawing7.xml.rels><?xml version="1.0" encoding="UTF-8" standalone="yes"?>
<Relationships xmlns="http://schemas.openxmlformats.org/package/2006/relationships"><Relationship Id="rId8" Type="http://schemas.openxmlformats.org/officeDocument/2006/relationships/image" Target="../media/image70.svg"/><Relationship Id="rId3" Type="http://schemas.openxmlformats.org/officeDocument/2006/relationships/image" Target="../media/image67.png"/><Relationship Id="rId7" Type="http://schemas.openxmlformats.org/officeDocument/2006/relationships/image" Target="../media/image69.png"/><Relationship Id="rId2" Type="http://schemas.openxmlformats.org/officeDocument/2006/relationships/image" Target="../media/image48.svg"/><Relationship Id="rId1" Type="http://schemas.openxmlformats.org/officeDocument/2006/relationships/image" Target="../media/image47.png"/><Relationship Id="rId6" Type="http://schemas.openxmlformats.org/officeDocument/2006/relationships/image" Target="../media/image60.svg"/><Relationship Id="rId5" Type="http://schemas.openxmlformats.org/officeDocument/2006/relationships/image" Target="../media/image59.png"/><Relationship Id="rId4" Type="http://schemas.openxmlformats.org/officeDocument/2006/relationships/image" Target="../media/image68.svg"/></Relationships>
</file>

<file path=ppt/diagrams/colors1.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0_2">
  <dgm:title val=""/>
  <dgm:desc val=""/>
  <dgm:catLst>
    <dgm:cat type="mainScheme" pri="10200"/>
  </dgm:catLst>
  <dgm:styleLbl name="node0">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lig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l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vennNode1">
    <dgm:fillClrLst meth="repeat">
      <a:schemeClr val="lt1">
        <a:alpha val="50000"/>
      </a:schemeClr>
    </dgm:fillClrLst>
    <dgm:linClrLst meth="repeat">
      <a:schemeClr val="dk2">
        <a:shade val="80000"/>
      </a:schemeClr>
    </dgm:linClrLst>
    <dgm:effectClrLst/>
    <dgm:txLinClrLst/>
    <dgm:txFillClrLst/>
    <dgm:txEffectClrLst/>
  </dgm:styleLbl>
  <dgm:styleLbl name="node2">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3">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4">
    <dgm:fillClrLst meth="repeat">
      <a:schemeClr val="lt1"/>
    </dgm:fillClrLst>
    <dgm:linClrLst meth="repeat">
      <a:schemeClr val="dk2">
        <a:shade val="80000"/>
      </a:schemeClr>
    </dgm:linClrLst>
    <dgm:effectClrLst/>
    <dgm:txLinClrLst/>
    <dgm:txFillClrLst meth="repeat">
      <a:schemeClr val="dk2"/>
    </dgm:txFillClrLst>
    <dgm:txEffectClrLst/>
  </dgm:styleLbl>
  <dgm:styleLbl name="f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align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b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sibTrans1D1">
    <dgm:fillClrLst meth="repeat">
      <a:schemeClr val="dk2"/>
    </dgm:fillClrLst>
    <dgm:linClrLst meth="repeat">
      <a:schemeClr val="dk2"/>
    </dgm:linClrLst>
    <dgm:effectClrLst/>
    <dgm:txLinClrLst/>
    <dgm:txFillClrLst meth="repeat">
      <a:schemeClr val="tx1"/>
    </dgm:txFillClrLst>
    <dgm:txEffectClrLst/>
  </dgm:styleLbl>
  <dgm:styleLbl name="callout">
    <dgm:fillClrLst meth="repeat">
      <a:schemeClr val="dk2"/>
    </dgm:fillClrLst>
    <dgm:linClrLst meth="repeat">
      <a:schemeClr val="dk2"/>
    </dgm:linClrLst>
    <dgm:effectClrLst/>
    <dgm:txLinClrLst/>
    <dgm:txFillClrLst meth="repeat">
      <a:schemeClr val="tx1"/>
    </dgm:txFillClrLst>
    <dgm:txEffectClrLst/>
  </dgm:styleLbl>
  <dgm:styleLbl name="asst0">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2">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3">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4">
    <dgm:fillClrLst meth="repeat">
      <a:schemeClr val="lt1"/>
    </dgm:fillClrLst>
    <dgm:linClrLst meth="repeat">
      <a:schemeClr val="dk2">
        <a:shade val="80000"/>
      </a:schemeClr>
    </dgm:linClrLst>
    <dgm:effectClrLst/>
    <dgm:txLinClrLst/>
    <dgm:txFillClrLst meth="repeat">
      <a:schemeClr val="dk2"/>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dgm:txEffectClrLst/>
  </dgm:styleLbl>
  <dgm:styleLbl name="parChTrans2D2">
    <dgm:fillClrLst meth="repeat">
      <a:schemeClr val="dk2"/>
    </dgm:fillClrLst>
    <dgm:linClrLst meth="repeat">
      <a:schemeClr val="dk2"/>
    </dgm:linClrLst>
    <dgm:effectClrLst/>
    <dgm:txLinClrLst/>
    <dgm:txFillClrLst/>
    <dgm:txEffectClrLst/>
  </dgm:styleLbl>
  <dgm:styleLbl name="parChTrans2D3">
    <dgm:fillClrLst meth="repeat">
      <a:schemeClr val="dk2"/>
    </dgm:fillClrLst>
    <dgm:linClrLst meth="repeat">
      <a:schemeClr val="dk2"/>
    </dgm:linClrLst>
    <dgm:effectClrLst/>
    <dgm:txLinClrLst/>
    <dgm:txFillClrLst/>
    <dgm:txEffectClrLst/>
  </dgm:styleLbl>
  <dgm:styleLbl name="parChTrans2D4">
    <dgm:fillClrLst meth="repeat">
      <a:schemeClr val="dk2"/>
    </dgm:fillClrLst>
    <dgm:linClrLst meth="repeat">
      <a:schemeClr val="dk2"/>
    </dgm:linClrLst>
    <dgm:effectClrLst/>
    <dgm:txLinClrLst/>
    <dgm:txFillClrLst meth="repeat">
      <a:schemeClr val="lt1"/>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con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align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trAlignAcc1">
    <dgm:fillClrLst meth="repeat">
      <a:schemeClr val="dk2">
        <a:alpha val="40000"/>
        <a:tint val="40000"/>
      </a:schemeClr>
    </dgm:fillClrLst>
    <dgm:linClrLst meth="repeat">
      <a:schemeClr val="dk2"/>
    </dgm:linClrLst>
    <dgm:effectClrLst/>
    <dgm:txLinClrLst/>
    <dgm:txFillClrLst meth="repeat">
      <a:schemeClr val="dk2"/>
    </dgm:txFillClrLst>
    <dgm:txEffectClrLst/>
  </dgm:styleLbl>
  <dgm:styleLbl name="b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solidFgAcc1">
    <dgm:fillClrLst meth="repeat">
      <a:schemeClr val="lt1"/>
    </dgm:fillClrLst>
    <dgm:linClrLst meth="repeat">
      <a:schemeClr val="dk2"/>
    </dgm:linClrLst>
    <dgm:effectClrLst/>
    <dgm:txLinClrLst/>
    <dgm:txFillClrLst meth="repeat">
      <a:schemeClr val="dk2"/>
    </dgm:txFillClrLst>
    <dgm:txEffectClrLst/>
  </dgm:styleLbl>
  <dgm:styleLbl name="solidAlignAcc1">
    <dgm:fillClrLst meth="repeat">
      <a:schemeClr val="lt1"/>
    </dgm:fillClrLst>
    <dgm:linClrLst meth="repeat">
      <a:schemeClr val="dk2"/>
    </dgm:linClrLst>
    <dgm:effectClrLst/>
    <dgm:txLinClrLst/>
    <dgm:txFillClrLst meth="repeat">
      <a:schemeClr val="dk2"/>
    </dgm:txFillClrLst>
    <dgm:txEffectClrLst/>
  </dgm:styleLbl>
  <dgm:styleLbl name="solidBgAcc1">
    <dgm:fillClrLst meth="repeat">
      <a:schemeClr val="lt1"/>
    </dgm:fillClrLst>
    <dgm:linClrLst meth="repeat">
      <a:schemeClr val="dk2"/>
    </dgm:linClrLst>
    <dgm:effectClrLst/>
    <dgm:txLinClrLst/>
    <dgm:txFillClrLst meth="repeat">
      <a:schemeClr val="dk2"/>
    </dgm:txFillClrLst>
    <dgm:txEffectClrLst/>
  </dgm:styleLbl>
  <dgm:styleLbl name="f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align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b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fgAcc0">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2">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3">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4">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2"/>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2"/>
    </dgm:txFillClrLst>
    <dgm:txEffectClrLst/>
  </dgm:styleLbl>
  <dgm:styleLbl name="fgShp">
    <dgm:fillClrLst meth="repeat">
      <a:schemeClr val="dk2">
        <a:tint val="60000"/>
      </a:schemeClr>
    </dgm:fillClrLst>
    <dgm:linClrLst meth="repeat">
      <a:schemeClr val="lt1"/>
    </dgm:linClrLst>
    <dgm:effectClrLst/>
    <dgm:txLinClrLst/>
    <dgm:txFillClrLst meth="repeat">
      <a:schemeClr val="dk2"/>
    </dgm:txFillClrLst>
    <dgm:txEffectClrLst/>
  </dgm:styleLbl>
  <dgm:styleLbl name="revTx">
    <dgm:fillClrLst meth="repeat">
      <a:schemeClr val="lt1">
        <a:alpha val="0"/>
      </a:schemeClr>
    </dgm:fillClrLst>
    <dgm:linClrLst meth="repeat">
      <a:schemeClr val="dk2">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E2997AA-C9D1-446E-98A0-0C702ECE855E}" type="doc">
      <dgm:prSet loTypeId="urn:microsoft.com/office/officeart/2018/5/layout/IconLeafLabelList" loCatId="icon" qsTypeId="urn:microsoft.com/office/officeart/2005/8/quickstyle/simple1" qsCatId="simple" csTypeId="urn:microsoft.com/office/officeart/2005/8/colors/accent0_3" csCatId="mainScheme" phldr="1"/>
      <dgm:spPr/>
      <dgm:t>
        <a:bodyPr/>
        <a:lstStyle/>
        <a:p>
          <a:endParaRPr lang="en-US"/>
        </a:p>
      </dgm:t>
    </dgm:pt>
    <dgm:pt modelId="{C2BFDBD5-589C-46DC-A9DE-600D8EBE8F3D}">
      <dgm:prSet custT="1"/>
      <dgm:spPr/>
      <dgm:t>
        <a:bodyPr/>
        <a:lstStyle/>
        <a:p>
          <a:pPr>
            <a:lnSpc>
              <a:spcPct val="100000"/>
            </a:lnSpc>
            <a:defRPr cap="all"/>
          </a:pPr>
          <a:r>
            <a:rPr lang="en-US" sz="1400" dirty="0"/>
            <a:t>Involves fake written content with human-like tone, puzzling the legitimacy of textual information </a:t>
          </a:r>
        </a:p>
      </dgm:t>
    </dgm:pt>
    <dgm:pt modelId="{64C27577-45F4-4AE6-B836-A1AADF2BC1DC}" type="parTrans" cxnId="{1D8B8D12-D54C-4E90-B190-7E3D7CA5A1BE}">
      <dgm:prSet/>
      <dgm:spPr/>
      <dgm:t>
        <a:bodyPr/>
        <a:lstStyle/>
        <a:p>
          <a:endParaRPr lang="en-US" sz="1400"/>
        </a:p>
      </dgm:t>
    </dgm:pt>
    <dgm:pt modelId="{870F1807-42E7-4B0B-9402-AAA8BF09FCFF}" type="sibTrans" cxnId="{1D8B8D12-D54C-4E90-B190-7E3D7CA5A1BE}">
      <dgm:prSet/>
      <dgm:spPr/>
      <dgm:t>
        <a:bodyPr/>
        <a:lstStyle/>
        <a:p>
          <a:endParaRPr lang="en-US" sz="1400"/>
        </a:p>
      </dgm:t>
    </dgm:pt>
    <dgm:pt modelId="{6F08F8D7-391F-4783-9358-E87795743E55}">
      <dgm:prSet custT="1"/>
      <dgm:spPr/>
      <dgm:t>
        <a:bodyPr/>
        <a:lstStyle/>
        <a:p>
          <a:pPr>
            <a:lnSpc>
              <a:spcPct val="100000"/>
            </a:lnSpc>
            <a:defRPr cap="all"/>
          </a:pPr>
          <a:r>
            <a:rPr lang="en-US" sz="1400" dirty="0"/>
            <a:t>Well crafted information impersonating legitimate organizations and other people</a:t>
          </a:r>
        </a:p>
      </dgm:t>
    </dgm:pt>
    <dgm:pt modelId="{A1B32B04-0D8D-404D-BC7B-EEFB7FEDF573}" type="parTrans" cxnId="{CC5B473A-D96A-4B89-9A5A-DB002F6C0368}">
      <dgm:prSet/>
      <dgm:spPr/>
      <dgm:t>
        <a:bodyPr/>
        <a:lstStyle/>
        <a:p>
          <a:endParaRPr lang="en-US" sz="1400"/>
        </a:p>
      </dgm:t>
    </dgm:pt>
    <dgm:pt modelId="{F13DDE25-6CA5-499B-B83C-DDFF25A6B51A}" type="sibTrans" cxnId="{CC5B473A-D96A-4B89-9A5A-DB002F6C0368}">
      <dgm:prSet/>
      <dgm:spPr/>
      <dgm:t>
        <a:bodyPr/>
        <a:lstStyle/>
        <a:p>
          <a:endParaRPr lang="en-US" sz="1400"/>
        </a:p>
      </dgm:t>
    </dgm:pt>
    <dgm:pt modelId="{33C0AE31-822A-430F-9D7A-FE7F7C326554}">
      <dgm:prSet custT="1"/>
      <dgm:spPr/>
      <dgm:t>
        <a:bodyPr/>
        <a:lstStyle/>
        <a:p>
          <a:pPr>
            <a:lnSpc>
              <a:spcPct val="100000"/>
            </a:lnSpc>
            <a:defRPr cap="all"/>
          </a:pPr>
          <a:r>
            <a:rPr lang="en-US" sz="1400" dirty="0"/>
            <a:t>For example, phishing emails with no grammatical and spelling errors</a:t>
          </a:r>
        </a:p>
      </dgm:t>
    </dgm:pt>
    <dgm:pt modelId="{18650E29-4254-4372-85B8-CF4877970803}" type="parTrans" cxnId="{D568E8A4-2EB6-450C-BF82-49242E7B6838}">
      <dgm:prSet/>
      <dgm:spPr/>
      <dgm:t>
        <a:bodyPr/>
        <a:lstStyle/>
        <a:p>
          <a:endParaRPr lang="en-US" sz="1400"/>
        </a:p>
      </dgm:t>
    </dgm:pt>
    <dgm:pt modelId="{51A6C82B-0D43-4112-82D4-CB5E49A1DFA3}" type="sibTrans" cxnId="{D568E8A4-2EB6-450C-BF82-49242E7B6838}">
      <dgm:prSet/>
      <dgm:spPr/>
      <dgm:t>
        <a:bodyPr/>
        <a:lstStyle/>
        <a:p>
          <a:endParaRPr lang="en-US" sz="1400"/>
        </a:p>
      </dgm:t>
    </dgm:pt>
    <dgm:pt modelId="{01327D36-BC5E-454F-B23F-2A157457391D}" type="pres">
      <dgm:prSet presAssocID="{1E2997AA-C9D1-446E-98A0-0C702ECE855E}" presName="root" presStyleCnt="0">
        <dgm:presLayoutVars>
          <dgm:dir/>
          <dgm:resizeHandles val="exact"/>
        </dgm:presLayoutVars>
      </dgm:prSet>
      <dgm:spPr/>
    </dgm:pt>
    <dgm:pt modelId="{0879CB01-DB2A-4F1B-8904-BBBD9726BBD7}" type="pres">
      <dgm:prSet presAssocID="{C2BFDBD5-589C-46DC-A9DE-600D8EBE8F3D}" presName="compNode" presStyleCnt="0"/>
      <dgm:spPr/>
    </dgm:pt>
    <dgm:pt modelId="{C5A26B0B-D86B-4DB0-A667-5675501A2A20}" type="pres">
      <dgm:prSet presAssocID="{C2BFDBD5-589C-46DC-A9DE-600D8EBE8F3D}" presName="iconBgRect" presStyleLbl="bgShp" presStyleIdx="0" presStyleCnt="3"/>
      <dgm:spPr>
        <a:prstGeom prst="round2DiagRect">
          <a:avLst>
            <a:gd name="adj1" fmla="val 29727"/>
            <a:gd name="adj2" fmla="val 0"/>
          </a:avLst>
        </a:prstGeom>
      </dgm:spPr>
    </dgm:pt>
    <dgm:pt modelId="{FD808F9B-8586-4F01-B964-92B018D95463}" type="pres">
      <dgm:prSet presAssocID="{C2BFDBD5-589C-46DC-A9DE-600D8EBE8F3D}" presName="iconRect" presStyleLbl="node1" presStyleIdx="0" presStyleCnt="3"/>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dgm:spPr>
      <dgm:extLst>
        <a:ext uri="{E40237B7-FDA0-4F09-8148-C483321AD2D9}">
          <dgm14:cNvPr xmlns:dgm14="http://schemas.microsoft.com/office/drawing/2010/diagram" id="0" name="" descr="Quotes"/>
        </a:ext>
      </dgm:extLst>
    </dgm:pt>
    <dgm:pt modelId="{435A1A28-9CC3-4507-920A-019402F8AF16}" type="pres">
      <dgm:prSet presAssocID="{C2BFDBD5-589C-46DC-A9DE-600D8EBE8F3D}" presName="spaceRect" presStyleCnt="0"/>
      <dgm:spPr/>
    </dgm:pt>
    <dgm:pt modelId="{4C2ACBC5-BFD3-4BBD-99D0-B487C1E04179}" type="pres">
      <dgm:prSet presAssocID="{C2BFDBD5-589C-46DC-A9DE-600D8EBE8F3D}" presName="textRect" presStyleLbl="revTx" presStyleIdx="0" presStyleCnt="3">
        <dgm:presLayoutVars>
          <dgm:chMax val="1"/>
          <dgm:chPref val="1"/>
        </dgm:presLayoutVars>
      </dgm:prSet>
      <dgm:spPr/>
    </dgm:pt>
    <dgm:pt modelId="{35DB683E-DD79-4A74-8BB7-FABD63D1B6CB}" type="pres">
      <dgm:prSet presAssocID="{870F1807-42E7-4B0B-9402-AAA8BF09FCFF}" presName="sibTrans" presStyleCnt="0"/>
      <dgm:spPr/>
    </dgm:pt>
    <dgm:pt modelId="{80A931B2-3355-4E7F-95DD-07D896321EBB}" type="pres">
      <dgm:prSet presAssocID="{6F08F8D7-391F-4783-9358-E87795743E55}" presName="compNode" presStyleCnt="0"/>
      <dgm:spPr/>
    </dgm:pt>
    <dgm:pt modelId="{50FE97AC-E795-4760-9D7D-EA4845C7446B}" type="pres">
      <dgm:prSet presAssocID="{6F08F8D7-391F-4783-9358-E87795743E55}" presName="iconBgRect" presStyleLbl="bgShp" presStyleIdx="1" presStyleCnt="3"/>
      <dgm:spPr>
        <a:prstGeom prst="round2DiagRect">
          <a:avLst>
            <a:gd name="adj1" fmla="val 29727"/>
            <a:gd name="adj2" fmla="val 0"/>
          </a:avLst>
        </a:prstGeom>
      </dgm:spPr>
    </dgm:pt>
    <dgm:pt modelId="{82DA4AFC-2305-46CA-8E1F-82B6A8992D3B}" type="pres">
      <dgm:prSet presAssocID="{6F08F8D7-391F-4783-9358-E87795743E55}" presName="iconRect" presStyleLbl="node1" presStyleIdx="1" presStyleCnt="3"/>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dgm:spPr>
      <dgm:extLst>
        <a:ext uri="{E40237B7-FDA0-4F09-8148-C483321AD2D9}">
          <dgm14:cNvPr xmlns:dgm14="http://schemas.microsoft.com/office/drawing/2010/diagram" id="0" name="" descr="Users"/>
        </a:ext>
      </dgm:extLst>
    </dgm:pt>
    <dgm:pt modelId="{D92D4041-7253-4148-97D3-D69DC536D2D3}" type="pres">
      <dgm:prSet presAssocID="{6F08F8D7-391F-4783-9358-E87795743E55}" presName="spaceRect" presStyleCnt="0"/>
      <dgm:spPr/>
    </dgm:pt>
    <dgm:pt modelId="{7F4D26C1-1277-4337-806E-44ACC2163736}" type="pres">
      <dgm:prSet presAssocID="{6F08F8D7-391F-4783-9358-E87795743E55}" presName="textRect" presStyleLbl="revTx" presStyleIdx="1" presStyleCnt="3">
        <dgm:presLayoutVars>
          <dgm:chMax val="1"/>
          <dgm:chPref val="1"/>
        </dgm:presLayoutVars>
      </dgm:prSet>
      <dgm:spPr/>
    </dgm:pt>
    <dgm:pt modelId="{D155E3CD-124F-4D46-ABA7-E05EAD5FEDC8}" type="pres">
      <dgm:prSet presAssocID="{F13DDE25-6CA5-499B-B83C-DDFF25A6B51A}" presName="sibTrans" presStyleCnt="0"/>
      <dgm:spPr/>
    </dgm:pt>
    <dgm:pt modelId="{026C70C7-91AE-448F-A013-C6EE3C915B4F}" type="pres">
      <dgm:prSet presAssocID="{33C0AE31-822A-430F-9D7A-FE7F7C326554}" presName="compNode" presStyleCnt="0"/>
      <dgm:spPr/>
    </dgm:pt>
    <dgm:pt modelId="{389D080B-F22C-4A7A-AF86-188BF88B37F9}" type="pres">
      <dgm:prSet presAssocID="{33C0AE31-822A-430F-9D7A-FE7F7C326554}" presName="iconBgRect" presStyleLbl="bgShp" presStyleIdx="2" presStyleCnt="3"/>
      <dgm:spPr>
        <a:prstGeom prst="round2DiagRect">
          <a:avLst>
            <a:gd name="adj1" fmla="val 29727"/>
            <a:gd name="adj2" fmla="val 0"/>
          </a:avLst>
        </a:prstGeom>
      </dgm:spPr>
    </dgm:pt>
    <dgm:pt modelId="{4967E75F-6A87-4255-81D0-DF8A378AED47}" type="pres">
      <dgm:prSet presAssocID="{33C0AE31-822A-430F-9D7A-FE7F7C326554}" presName="iconRect" presStyleLbl="node1" presStyleIdx="2" presStyleCnt="3"/>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dgm:spPr>
      <dgm:extLst>
        <a:ext uri="{E40237B7-FDA0-4F09-8148-C483321AD2D9}">
          <dgm14:cNvPr xmlns:dgm14="http://schemas.microsoft.com/office/drawing/2010/diagram" id="0" name="" descr="Email"/>
        </a:ext>
      </dgm:extLst>
    </dgm:pt>
    <dgm:pt modelId="{C25F50A3-4960-4010-8F9B-0F7AAB24BDDF}" type="pres">
      <dgm:prSet presAssocID="{33C0AE31-822A-430F-9D7A-FE7F7C326554}" presName="spaceRect" presStyleCnt="0"/>
      <dgm:spPr/>
    </dgm:pt>
    <dgm:pt modelId="{B3159E1D-0724-465B-9A80-CF8692210EEA}" type="pres">
      <dgm:prSet presAssocID="{33C0AE31-822A-430F-9D7A-FE7F7C326554}" presName="textRect" presStyleLbl="revTx" presStyleIdx="2" presStyleCnt="3">
        <dgm:presLayoutVars>
          <dgm:chMax val="1"/>
          <dgm:chPref val="1"/>
        </dgm:presLayoutVars>
      </dgm:prSet>
      <dgm:spPr/>
    </dgm:pt>
  </dgm:ptLst>
  <dgm:cxnLst>
    <dgm:cxn modelId="{1D8B8D12-D54C-4E90-B190-7E3D7CA5A1BE}" srcId="{1E2997AA-C9D1-446E-98A0-0C702ECE855E}" destId="{C2BFDBD5-589C-46DC-A9DE-600D8EBE8F3D}" srcOrd="0" destOrd="0" parTransId="{64C27577-45F4-4AE6-B836-A1AADF2BC1DC}" sibTransId="{870F1807-42E7-4B0B-9402-AAA8BF09FCFF}"/>
    <dgm:cxn modelId="{56187B33-C444-4DEB-9A8B-D29116A52D65}" type="presOf" srcId="{6F08F8D7-391F-4783-9358-E87795743E55}" destId="{7F4D26C1-1277-4337-806E-44ACC2163736}" srcOrd="0" destOrd="0" presId="urn:microsoft.com/office/officeart/2018/5/layout/IconLeafLabelList"/>
    <dgm:cxn modelId="{CC5B473A-D96A-4B89-9A5A-DB002F6C0368}" srcId="{1E2997AA-C9D1-446E-98A0-0C702ECE855E}" destId="{6F08F8D7-391F-4783-9358-E87795743E55}" srcOrd="1" destOrd="0" parTransId="{A1B32B04-0D8D-404D-BC7B-EEFB7FEDF573}" sibTransId="{F13DDE25-6CA5-499B-B83C-DDFF25A6B51A}"/>
    <dgm:cxn modelId="{8346C16B-110F-4D46-92E0-BD605B3AF8CC}" type="presOf" srcId="{C2BFDBD5-589C-46DC-A9DE-600D8EBE8F3D}" destId="{4C2ACBC5-BFD3-4BBD-99D0-B487C1E04179}" srcOrd="0" destOrd="0" presId="urn:microsoft.com/office/officeart/2018/5/layout/IconLeafLabelList"/>
    <dgm:cxn modelId="{CB577B91-AB52-4C66-B6B1-586876928EB8}" type="presOf" srcId="{1E2997AA-C9D1-446E-98A0-0C702ECE855E}" destId="{01327D36-BC5E-454F-B23F-2A157457391D}" srcOrd="0" destOrd="0" presId="urn:microsoft.com/office/officeart/2018/5/layout/IconLeafLabelList"/>
    <dgm:cxn modelId="{D568E8A4-2EB6-450C-BF82-49242E7B6838}" srcId="{1E2997AA-C9D1-446E-98A0-0C702ECE855E}" destId="{33C0AE31-822A-430F-9D7A-FE7F7C326554}" srcOrd="2" destOrd="0" parTransId="{18650E29-4254-4372-85B8-CF4877970803}" sibTransId="{51A6C82B-0D43-4112-82D4-CB5E49A1DFA3}"/>
    <dgm:cxn modelId="{3249BDAA-6F69-4D32-917E-18DB93C1BF13}" type="presOf" srcId="{33C0AE31-822A-430F-9D7A-FE7F7C326554}" destId="{B3159E1D-0724-465B-9A80-CF8692210EEA}" srcOrd="0" destOrd="0" presId="urn:microsoft.com/office/officeart/2018/5/layout/IconLeafLabelList"/>
    <dgm:cxn modelId="{ABC567BC-109D-43BF-A140-70DD13F0188B}" type="presParOf" srcId="{01327D36-BC5E-454F-B23F-2A157457391D}" destId="{0879CB01-DB2A-4F1B-8904-BBBD9726BBD7}" srcOrd="0" destOrd="0" presId="urn:microsoft.com/office/officeart/2018/5/layout/IconLeafLabelList"/>
    <dgm:cxn modelId="{83B19147-07FA-49A5-B8AB-4DD3678E83C7}" type="presParOf" srcId="{0879CB01-DB2A-4F1B-8904-BBBD9726BBD7}" destId="{C5A26B0B-D86B-4DB0-A667-5675501A2A20}" srcOrd="0" destOrd="0" presId="urn:microsoft.com/office/officeart/2018/5/layout/IconLeafLabelList"/>
    <dgm:cxn modelId="{45F87538-9E42-49D3-99A5-B0C1CECFFBC3}" type="presParOf" srcId="{0879CB01-DB2A-4F1B-8904-BBBD9726BBD7}" destId="{FD808F9B-8586-4F01-B964-92B018D95463}" srcOrd="1" destOrd="0" presId="urn:microsoft.com/office/officeart/2018/5/layout/IconLeafLabelList"/>
    <dgm:cxn modelId="{F18E5014-2F1A-4A76-9EF6-84F33A754196}" type="presParOf" srcId="{0879CB01-DB2A-4F1B-8904-BBBD9726BBD7}" destId="{435A1A28-9CC3-4507-920A-019402F8AF16}" srcOrd="2" destOrd="0" presId="urn:microsoft.com/office/officeart/2018/5/layout/IconLeafLabelList"/>
    <dgm:cxn modelId="{51DFB1D1-E22A-4938-91C5-7F9C0701D384}" type="presParOf" srcId="{0879CB01-DB2A-4F1B-8904-BBBD9726BBD7}" destId="{4C2ACBC5-BFD3-4BBD-99D0-B487C1E04179}" srcOrd="3" destOrd="0" presId="urn:microsoft.com/office/officeart/2018/5/layout/IconLeafLabelList"/>
    <dgm:cxn modelId="{D481A8C6-53DE-4558-9BB9-E28DC980AABF}" type="presParOf" srcId="{01327D36-BC5E-454F-B23F-2A157457391D}" destId="{35DB683E-DD79-4A74-8BB7-FABD63D1B6CB}" srcOrd="1" destOrd="0" presId="urn:microsoft.com/office/officeart/2018/5/layout/IconLeafLabelList"/>
    <dgm:cxn modelId="{F988226F-2CEC-41F1-AD60-9E2E65CDE8D3}" type="presParOf" srcId="{01327D36-BC5E-454F-B23F-2A157457391D}" destId="{80A931B2-3355-4E7F-95DD-07D896321EBB}" srcOrd="2" destOrd="0" presId="urn:microsoft.com/office/officeart/2018/5/layout/IconLeafLabelList"/>
    <dgm:cxn modelId="{BACF5469-07D7-4906-960E-4D3366379E1A}" type="presParOf" srcId="{80A931B2-3355-4E7F-95DD-07D896321EBB}" destId="{50FE97AC-E795-4760-9D7D-EA4845C7446B}" srcOrd="0" destOrd="0" presId="urn:microsoft.com/office/officeart/2018/5/layout/IconLeafLabelList"/>
    <dgm:cxn modelId="{794B11F2-0012-47C0-9E66-8D98BC59A1E2}" type="presParOf" srcId="{80A931B2-3355-4E7F-95DD-07D896321EBB}" destId="{82DA4AFC-2305-46CA-8E1F-82B6A8992D3B}" srcOrd="1" destOrd="0" presId="urn:microsoft.com/office/officeart/2018/5/layout/IconLeafLabelList"/>
    <dgm:cxn modelId="{155D3F9F-228E-4B12-8E9D-1AB9B139D5CB}" type="presParOf" srcId="{80A931B2-3355-4E7F-95DD-07D896321EBB}" destId="{D92D4041-7253-4148-97D3-D69DC536D2D3}" srcOrd="2" destOrd="0" presId="urn:microsoft.com/office/officeart/2018/5/layout/IconLeafLabelList"/>
    <dgm:cxn modelId="{462B4F18-2F2E-4377-82E5-CF1F1B0590CE}" type="presParOf" srcId="{80A931B2-3355-4E7F-95DD-07D896321EBB}" destId="{7F4D26C1-1277-4337-806E-44ACC2163736}" srcOrd="3" destOrd="0" presId="urn:microsoft.com/office/officeart/2018/5/layout/IconLeafLabelList"/>
    <dgm:cxn modelId="{97EF9273-B6D4-4804-9944-AAAA8EC4E690}" type="presParOf" srcId="{01327D36-BC5E-454F-B23F-2A157457391D}" destId="{D155E3CD-124F-4D46-ABA7-E05EAD5FEDC8}" srcOrd="3" destOrd="0" presId="urn:microsoft.com/office/officeart/2018/5/layout/IconLeafLabelList"/>
    <dgm:cxn modelId="{FBC5F8FA-4C56-4FD2-AC9A-2811F862A20D}" type="presParOf" srcId="{01327D36-BC5E-454F-B23F-2A157457391D}" destId="{026C70C7-91AE-448F-A013-C6EE3C915B4F}" srcOrd="4" destOrd="0" presId="urn:microsoft.com/office/officeart/2018/5/layout/IconLeafLabelList"/>
    <dgm:cxn modelId="{262DCAB3-FE48-4851-A47B-8E2B4687704A}" type="presParOf" srcId="{026C70C7-91AE-448F-A013-C6EE3C915B4F}" destId="{389D080B-F22C-4A7A-AF86-188BF88B37F9}" srcOrd="0" destOrd="0" presId="urn:microsoft.com/office/officeart/2018/5/layout/IconLeafLabelList"/>
    <dgm:cxn modelId="{A3AFB675-A975-4962-B1CF-8A3D72D95C2A}" type="presParOf" srcId="{026C70C7-91AE-448F-A013-C6EE3C915B4F}" destId="{4967E75F-6A87-4255-81D0-DF8A378AED47}" srcOrd="1" destOrd="0" presId="urn:microsoft.com/office/officeart/2018/5/layout/IconLeafLabelList"/>
    <dgm:cxn modelId="{A2B53623-4990-4B65-8F73-DC097648BFCC}" type="presParOf" srcId="{026C70C7-91AE-448F-A013-C6EE3C915B4F}" destId="{C25F50A3-4960-4010-8F9B-0F7AAB24BDDF}" srcOrd="2" destOrd="0" presId="urn:microsoft.com/office/officeart/2018/5/layout/IconLeafLabelList"/>
    <dgm:cxn modelId="{EB0041EB-A0B0-4DF4-8B49-B83794CD797C}" type="presParOf" srcId="{026C70C7-91AE-448F-A013-C6EE3C915B4F}" destId="{B3159E1D-0724-465B-9A80-CF8692210EEA}" srcOrd="3" destOrd="0" presId="urn:microsoft.com/office/officeart/2018/5/layout/IconLeafLabel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FFEC3AC9-3C14-4D50-8375-F2CAB61FB392}"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US"/>
        </a:p>
      </dgm:t>
    </dgm:pt>
    <dgm:pt modelId="{9B0DC637-D0A1-422E-A98B-52921F6B7E08}">
      <dgm:prSet phldrT="[Text]"/>
      <dgm:spPr>
        <a:solidFill>
          <a:srgbClr val="92D050"/>
        </a:solidFill>
      </dgm:spPr>
      <dgm:t>
        <a:bodyPr/>
        <a:lstStyle/>
        <a:p>
          <a:pPr algn="ctr"/>
          <a:r>
            <a:rPr lang="en-US" dirty="0"/>
            <a:t>True</a:t>
          </a:r>
        </a:p>
      </dgm:t>
    </dgm:pt>
    <dgm:pt modelId="{F7554942-1A65-4DF3-AC0A-5F3153259CEC}" type="parTrans" cxnId="{5BD4CC96-2060-42B1-9DA1-1664F22E4871}">
      <dgm:prSet/>
      <dgm:spPr/>
      <dgm:t>
        <a:bodyPr/>
        <a:lstStyle/>
        <a:p>
          <a:endParaRPr lang="en-US"/>
        </a:p>
      </dgm:t>
    </dgm:pt>
    <dgm:pt modelId="{CCEE12BE-782B-4188-B666-2D18227040F8}" type="sibTrans" cxnId="{5BD4CC96-2060-42B1-9DA1-1664F22E4871}">
      <dgm:prSet/>
      <dgm:spPr/>
      <dgm:t>
        <a:bodyPr/>
        <a:lstStyle/>
        <a:p>
          <a:endParaRPr lang="en-US"/>
        </a:p>
      </dgm:t>
    </dgm:pt>
    <dgm:pt modelId="{272791F3-2A31-4D08-9ADE-591CCBF97344}" type="pres">
      <dgm:prSet presAssocID="{FFEC3AC9-3C14-4D50-8375-F2CAB61FB392}" presName="linear" presStyleCnt="0">
        <dgm:presLayoutVars>
          <dgm:animLvl val="lvl"/>
          <dgm:resizeHandles val="exact"/>
        </dgm:presLayoutVars>
      </dgm:prSet>
      <dgm:spPr/>
    </dgm:pt>
    <dgm:pt modelId="{E6EB253D-E87D-4D93-B436-48A7EBF13EBA}" type="pres">
      <dgm:prSet presAssocID="{9B0DC637-D0A1-422E-A98B-52921F6B7E08}" presName="parentText" presStyleLbl="node1" presStyleIdx="0" presStyleCnt="1" custLinFactNeighborX="-92196" custLinFactNeighborY="11635">
        <dgm:presLayoutVars>
          <dgm:chMax val="0"/>
          <dgm:bulletEnabled val="1"/>
        </dgm:presLayoutVars>
      </dgm:prSet>
      <dgm:spPr/>
    </dgm:pt>
  </dgm:ptLst>
  <dgm:cxnLst>
    <dgm:cxn modelId="{BEA54F62-719B-431F-8EF0-6BEC4A88D9C0}" type="presOf" srcId="{FFEC3AC9-3C14-4D50-8375-F2CAB61FB392}" destId="{272791F3-2A31-4D08-9ADE-591CCBF97344}" srcOrd="0" destOrd="0" presId="urn:microsoft.com/office/officeart/2005/8/layout/vList2"/>
    <dgm:cxn modelId="{5BD4CC96-2060-42B1-9DA1-1664F22E4871}" srcId="{FFEC3AC9-3C14-4D50-8375-F2CAB61FB392}" destId="{9B0DC637-D0A1-422E-A98B-52921F6B7E08}" srcOrd="0" destOrd="0" parTransId="{F7554942-1A65-4DF3-AC0A-5F3153259CEC}" sibTransId="{CCEE12BE-782B-4188-B666-2D18227040F8}"/>
    <dgm:cxn modelId="{095392C7-9554-4E7F-A541-03F0BD82E916}" type="presOf" srcId="{9B0DC637-D0A1-422E-A98B-52921F6B7E08}" destId="{E6EB253D-E87D-4D93-B436-48A7EBF13EBA}" srcOrd="0" destOrd="0" presId="urn:microsoft.com/office/officeart/2005/8/layout/vList2"/>
    <dgm:cxn modelId="{B0552D55-E1E6-4489-8D39-2FB8D8395659}" type="presParOf" srcId="{272791F3-2A31-4D08-9ADE-591CCBF97344}" destId="{E6EB253D-E87D-4D93-B436-48A7EBF13EBA}" srcOrd="0"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FFEC3AC9-3C14-4D50-8375-F2CAB61FB392}"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US"/>
        </a:p>
      </dgm:t>
    </dgm:pt>
    <dgm:pt modelId="{9B0DC637-D0A1-422E-A98B-52921F6B7E08}">
      <dgm:prSet phldrT="[Text]"/>
      <dgm:spPr>
        <a:solidFill>
          <a:schemeClr val="tx2"/>
        </a:solidFill>
      </dgm:spPr>
      <dgm:t>
        <a:bodyPr/>
        <a:lstStyle/>
        <a:p>
          <a:pPr algn="ctr"/>
          <a:r>
            <a:rPr lang="en-US" dirty="0">
              <a:solidFill>
                <a:schemeClr val="bg1"/>
              </a:solidFill>
            </a:rPr>
            <a:t>True</a:t>
          </a:r>
        </a:p>
      </dgm:t>
    </dgm:pt>
    <dgm:pt modelId="{F7554942-1A65-4DF3-AC0A-5F3153259CEC}" type="parTrans" cxnId="{5BD4CC96-2060-42B1-9DA1-1664F22E4871}">
      <dgm:prSet/>
      <dgm:spPr/>
      <dgm:t>
        <a:bodyPr/>
        <a:lstStyle/>
        <a:p>
          <a:endParaRPr lang="en-US"/>
        </a:p>
      </dgm:t>
    </dgm:pt>
    <dgm:pt modelId="{CCEE12BE-782B-4188-B666-2D18227040F8}" type="sibTrans" cxnId="{5BD4CC96-2060-42B1-9DA1-1664F22E4871}">
      <dgm:prSet/>
      <dgm:spPr/>
      <dgm:t>
        <a:bodyPr/>
        <a:lstStyle/>
        <a:p>
          <a:endParaRPr lang="en-US"/>
        </a:p>
      </dgm:t>
    </dgm:pt>
    <dgm:pt modelId="{272791F3-2A31-4D08-9ADE-591CCBF97344}" type="pres">
      <dgm:prSet presAssocID="{FFEC3AC9-3C14-4D50-8375-F2CAB61FB392}" presName="linear" presStyleCnt="0">
        <dgm:presLayoutVars>
          <dgm:animLvl val="lvl"/>
          <dgm:resizeHandles val="exact"/>
        </dgm:presLayoutVars>
      </dgm:prSet>
      <dgm:spPr/>
    </dgm:pt>
    <dgm:pt modelId="{E6EB253D-E87D-4D93-B436-48A7EBF13EBA}" type="pres">
      <dgm:prSet presAssocID="{9B0DC637-D0A1-422E-A98B-52921F6B7E08}" presName="parentText" presStyleLbl="node1" presStyleIdx="0" presStyleCnt="1" custLinFactNeighborX="13746" custLinFactNeighborY="-189">
        <dgm:presLayoutVars>
          <dgm:chMax val="0"/>
          <dgm:bulletEnabled val="1"/>
        </dgm:presLayoutVars>
      </dgm:prSet>
      <dgm:spPr/>
    </dgm:pt>
  </dgm:ptLst>
  <dgm:cxnLst>
    <dgm:cxn modelId="{BEA54F62-719B-431F-8EF0-6BEC4A88D9C0}" type="presOf" srcId="{FFEC3AC9-3C14-4D50-8375-F2CAB61FB392}" destId="{272791F3-2A31-4D08-9ADE-591CCBF97344}" srcOrd="0" destOrd="0" presId="urn:microsoft.com/office/officeart/2005/8/layout/vList2"/>
    <dgm:cxn modelId="{5BD4CC96-2060-42B1-9DA1-1664F22E4871}" srcId="{FFEC3AC9-3C14-4D50-8375-F2CAB61FB392}" destId="{9B0DC637-D0A1-422E-A98B-52921F6B7E08}" srcOrd="0" destOrd="0" parTransId="{F7554942-1A65-4DF3-AC0A-5F3153259CEC}" sibTransId="{CCEE12BE-782B-4188-B666-2D18227040F8}"/>
    <dgm:cxn modelId="{095392C7-9554-4E7F-A541-03F0BD82E916}" type="presOf" srcId="{9B0DC637-D0A1-422E-A98B-52921F6B7E08}" destId="{E6EB253D-E87D-4D93-B436-48A7EBF13EBA}" srcOrd="0" destOrd="0" presId="urn:microsoft.com/office/officeart/2005/8/layout/vList2"/>
    <dgm:cxn modelId="{B0552D55-E1E6-4489-8D39-2FB8D8395659}" type="presParOf" srcId="{272791F3-2A31-4D08-9ADE-591CCBF97344}" destId="{E6EB253D-E87D-4D93-B436-48A7EBF13EBA}" srcOrd="0" destOrd="0" presId="urn:microsoft.com/office/officeart/2005/8/layout/vList2"/>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FFEC3AC9-3C14-4D50-8375-F2CAB61FB392}"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US"/>
        </a:p>
      </dgm:t>
    </dgm:pt>
    <dgm:pt modelId="{9B0DC637-D0A1-422E-A98B-52921F6B7E08}">
      <dgm:prSet phldrT="[Text]"/>
      <dgm:spPr>
        <a:solidFill>
          <a:schemeClr val="tx2"/>
        </a:solidFill>
      </dgm:spPr>
      <dgm:t>
        <a:bodyPr/>
        <a:lstStyle/>
        <a:p>
          <a:pPr algn="ctr"/>
          <a:r>
            <a:rPr lang="en-US" dirty="0">
              <a:solidFill>
                <a:schemeClr val="bg1"/>
              </a:solidFill>
            </a:rPr>
            <a:t>True</a:t>
          </a:r>
        </a:p>
      </dgm:t>
    </dgm:pt>
    <dgm:pt modelId="{F7554942-1A65-4DF3-AC0A-5F3153259CEC}" type="parTrans" cxnId="{5BD4CC96-2060-42B1-9DA1-1664F22E4871}">
      <dgm:prSet/>
      <dgm:spPr/>
      <dgm:t>
        <a:bodyPr/>
        <a:lstStyle/>
        <a:p>
          <a:endParaRPr lang="en-US"/>
        </a:p>
      </dgm:t>
    </dgm:pt>
    <dgm:pt modelId="{CCEE12BE-782B-4188-B666-2D18227040F8}" type="sibTrans" cxnId="{5BD4CC96-2060-42B1-9DA1-1664F22E4871}">
      <dgm:prSet/>
      <dgm:spPr/>
      <dgm:t>
        <a:bodyPr/>
        <a:lstStyle/>
        <a:p>
          <a:endParaRPr lang="en-US"/>
        </a:p>
      </dgm:t>
    </dgm:pt>
    <dgm:pt modelId="{272791F3-2A31-4D08-9ADE-591CCBF97344}" type="pres">
      <dgm:prSet presAssocID="{FFEC3AC9-3C14-4D50-8375-F2CAB61FB392}" presName="linear" presStyleCnt="0">
        <dgm:presLayoutVars>
          <dgm:animLvl val="lvl"/>
          <dgm:resizeHandles val="exact"/>
        </dgm:presLayoutVars>
      </dgm:prSet>
      <dgm:spPr/>
    </dgm:pt>
    <dgm:pt modelId="{E6EB253D-E87D-4D93-B436-48A7EBF13EBA}" type="pres">
      <dgm:prSet presAssocID="{9B0DC637-D0A1-422E-A98B-52921F6B7E08}" presName="parentText" presStyleLbl="node1" presStyleIdx="0" presStyleCnt="1" custLinFactNeighborX="13746" custLinFactNeighborY="-189">
        <dgm:presLayoutVars>
          <dgm:chMax val="0"/>
          <dgm:bulletEnabled val="1"/>
        </dgm:presLayoutVars>
      </dgm:prSet>
      <dgm:spPr/>
    </dgm:pt>
  </dgm:ptLst>
  <dgm:cxnLst>
    <dgm:cxn modelId="{BEA54F62-719B-431F-8EF0-6BEC4A88D9C0}" type="presOf" srcId="{FFEC3AC9-3C14-4D50-8375-F2CAB61FB392}" destId="{272791F3-2A31-4D08-9ADE-591CCBF97344}" srcOrd="0" destOrd="0" presId="urn:microsoft.com/office/officeart/2005/8/layout/vList2"/>
    <dgm:cxn modelId="{5BD4CC96-2060-42B1-9DA1-1664F22E4871}" srcId="{FFEC3AC9-3C14-4D50-8375-F2CAB61FB392}" destId="{9B0DC637-D0A1-422E-A98B-52921F6B7E08}" srcOrd="0" destOrd="0" parTransId="{F7554942-1A65-4DF3-AC0A-5F3153259CEC}" sibTransId="{CCEE12BE-782B-4188-B666-2D18227040F8}"/>
    <dgm:cxn modelId="{095392C7-9554-4E7F-A541-03F0BD82E916}" type="presOf" srcId="{9B0DC637-D0A1-422E-A98B-52921F6B7E08}" destId="{E6EB253D-E87D-4D93-B436-48A7EBF13EBA}" srcOrd="0" destOrd="0" presId="urn:microsoft.com/office/officeart/2005/8/layout/vList2"/>
    <dgm:cxn modelId="{B0552D55-E1E6-4489-8D39-2FB8D8395659}" type="presParOf" srcId="{272791F3-2A31-4D08-9ADE-591CCBF97344}" destId="{E6EB253D-E87D-4D93-B436-48A7EBF13EBA}" srcOrd="0"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3.xml><?xml version="1.0" encoding="utf-8"?>
<dgm:dataModel xmlns:dgm="http://schemas.openxmlformats.org/drawingml/2006/diagram" xmlns:a="http://schemas.openxmlformats.org/drawingml/2006/main">
  <dgm:ptLst>
    <dgm:pt modelId="{FFEC3AC9-3C14-4D50-8375-F2CAB61FB392}"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US"/>
        </a:p>
      </dgm:t>
    </dgm:pt>
    <dgm:pt modelId="{9B0DC637-D0A1-422E-A98B-52921F6B7E08}">
      <dgm:prSet phldrT="[Text]"/>
      <dgm:spPr>
        <a:solidFill>
          <a:schemeClr val="tx2"/>
        </a:solidFill>
      </dgm:spPr>
      <dgm:t>
        <a:bodyPr/>
        <a:lstStyle/>
        <a:p>
          <a:pPr algn="ctr"/>
          <a:r>
            <a:rPr lang="en-US" dirty="0">
              <a:solidFill>
                <a:schemeClr val="bg1"/>
              </a:solidFill>
            </a:rPr>
            <a:t>True</a:t>
          </a:r>
        </a:p>
      </dgm:t>
    </dgm:pt>
    <dgm:pt modelId="{F7554942-1A65-4DF3-AC0A-5F3153259CEC}" type="parTrans" cxnId="{5BD4CC96-2060-42B1-9DA1-1664F22E4871}">
      <dgm:prSet/>
      <dgm:spPr/>
      <dgm:t>
        <a:bodyPr/>
        <a:lstStyle/>
        <a:p>
          <a:endParaRPr lang="en-US"/>
        </a:p>
      </dgm:t>
    </dgm:pt>
    <dgm:pt modelId="{CCEE12BE-782B-4188-B666-2D18227040F8}" type="sibTrans" cxnId="{5BD4CC96-2060-42B1-9DA1-1664F22E4871}">
      <dgm:prSet/>
      <dgm:spPr/>
      <dgm:t>
        <a:bodyPr/>
        <a:lstStyle/>
        <a:p>
          <a:endParaRPr lang="en-US"/>
        </a:p>
      </dgm:t>
    </dgm:pt>
    <dgm:pt modelId="{272791F3-2A31-4D08-9ADE-591CCBF97344}" type="pres">
      <dgm:prSet presAssocID="{FFEC3AC9-3C14-4D50-8375-F2CAB61FB392}" presName="linear" presStyleCnt="0">
        <dgm:presLayoutVars>
          <dgm:animLvl val="lvl"/>
          <dgm:resizeHandles val="exact"/>
        </dgm:presLayoutVars>
      </dgm:prSet>
      <dgm:spPr/>
    </dgm:pt>
    <dgm:pt modelId="{E6EB253D-E87D-4D93-B436-48A7EBF13EBA}" type="pres">
      <dgm:prSet presAssocID="{9B0DC637-D0A1-422E-A98B-52921F6B7E08}" presName="parentText" presStyleLbl="node1" presStyleIdx="0" presStyleCnt="1" custLinFactNeighborX="49283" custLinFactNeighborY="-1396">
        <dgm:presLayoutVars>
          <dgm:chMax val="0"/>
          <dgm:bulletEnabled val="1"/>
        </dgm:presLayoutVars>
      </dgm:prSet>
      <dgm:spPr/>
    </dgm:pt>
  </dgm:ptLst>
  <dgm:cxnLst>
    <dgm:cxn modelId="{BEA54F62-719B-431F-8EF0-6BEC4A88D9C0}" type="presOf" srcId="{FFEC3AC9-3C14-4D50-8375-F2CAB61FB392}" destId="{272791F3-2A31-4D08-9ADE-591CCBF97344}" srcOrd="0" destOrd="0" presId="urn:microsoft.com/office/officeart/2005/8/layout/vList2"/>
    <dgm:cxn modelId="{5BD4CC96-2060-42B1-9DA1-1664F22E4871}" srcId="{FFEC3AC9-3C14-4D50-8375-F2CAB61FB392}" destId="{9B0DC637-D0A1-422E-A98B-52921F6B7E08}" srcOrd="0" destOrd="0" parTransId="{F7554942-1A65-4DF3-AC0A-5F3153259CEC}" sibTransId="{CCEE12BE-782B-4188-B666-2D18227040F8}"/>
    <dgm:cxn modelId="{095392C7-9554-4E7F-A541-03F0BD82E916}" type="presOf" srcId="{9B0DC637-D0A1-422E-A98B-52921F6B7E08}" destId="{E6EB253D-E87D-4D93-B436-48A7EBF13EBA}" srcOrd="0" destOrd="0" presId="urn:microsoft.com/office/officeart/2005/8/layout/vList2"/>
    <dgm:cxn modelId="{B0552D55-E1E6-4489-8D39-2FB8D8395659}" type="presParOf" srcId="{272791F3-2A31-4D08-9ADE-591CCBF97344}" destId="{E6EB253D-E87D-4D93-B436-48A7EBF13EBA}" srcOrd="0"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4.xml><?xml version="1.0" encoding="utf-8"?>
<dgm:dataModel xmlns:dgm="http://schemas.openxmlformats.org/drawingml/2006/diagram" xmlns:a="http://schemas.openxmlformats.org/drawingml/2006/main">
  <dgm:ptLst>
    <dgm:pt modelId="{FFEC3AC9-3C14-4D50-8375-F2CAB61FB392}"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US"/>
        </a:p>
      </dgm:t>
    </dgm:pt>
    <dgm:pt modelId="{9B0DC637-D0A1-422E-A98B-52921F6B7E08}">
      <dgm:prSet phldrT="[Text]"/>
      <dgm:spPr>
        <a:solidFill>
          <a:srgbClr val="92D050"/>
        </a:solidFill>
      </dgm:spPr>
      <dgm:t>
        <a:bodyPr/>
        <a:lstStyle/>
        <a:p>
          <a:pPr algn="ctr"/>
          <a:r>
            <a:rPr lang="en-US" dirty="0">
              <a:solidFill>
                <a:schemeClr val="bg1"/>
              </a:solidFill>
            </a:rPr>
            <a:t>True</a:t>
          </a:r>
        </a:p>
      </dgm:t>
    </dgm:pt>
    <dgm:pt modelId="{F7554942-1A65-4DF3-AC0A-5F3153259CEC}" type="parTrans" cxnId="{5BD4CC96-2060-42B1-9DA1-1664F22E4871}">
      <dgm:prSet/>
      <dgm:spPr/>
      <dgm:t>
        <a:bodyPr/>
        <a:lstStyle/>
        <a:p>
          <a:endParaRPr lang="en-US"/>
        </a:p>
      </dgm:t>
    </dgm:pt>
    <dgm:pt modelId="{CCEE12BE-782B-4188-B666-2D18227040F8}" type="sibTrans" cxnId="{5BD4CC96-2060-42B1-9DA1-1664F22E4871}">
      <dgm:prSet/>
      <dgm:spPr/>
      <dgm:t>
        <a:bodyPr/>
        <a:lstStyle/>
        <a:p>
          <a:endParaRPr lang="en-US"/>
        </a:p>
      </dgm:t>
    </dgm:pt>
    <dgm:pt modelId="{272791F3-2A31-4D08-9ADE-591CCBF97344}" type="pres">
      <dgm:prSet presAssocID="{FFEC3AC9-3C14-4D50-8375-F2CAB61FB392}" presName="linear" presStyleCnt="0">
        <dgm:presLayoutVars>
          <dgm:animLvl val="lvl"/>
          <dgm:resizeHandles val="exact"/>
        </dgm:presLayoutVars>
      </dgm:prSet>
      <dgm:spPr/>
    </dgm:pt>
    <dgm:pt modelId="{E6EB253D-E87D-4D93-B436-48A7EBF13EBA}" type="pres">
      <dgm:prSet presAssocID="{9B0DC637-D0A1-422E-A98B-52921F6B7E08}" presName="parentText" presStyleLbl="node1" presStyleIdx="0" presStyleCnt="1" custLinFactNeighborX="49283" custLinFactNeighborY="-1396">
        <dgm:presLayoutVars>
          <dgm:chMax val="0"/>
          <dgm:bulletEnabled val="1"/>
        </dgm:presLayoutVars>
      </dgm:prSet>
      <dgm:spPr/>
    </dgm:pt>
  </dgm:ptLst>
  <dgm:cxnLst>
    <dgm:cxn modelId="{BEA54F62-719B-431F-8EF0-6BEC4A88D9C0}" type="presOf" srcId="{FFEC3AC9-3C14-4D50-8375-F2CAB61FB392}" destId="{272791F3-2A31-4D08-9ADE-591CCBF97344}" srcOrd="0" destOrd="0" presId="urn:microsoft.com/office/officeart/2005/8/layout/vList2"/>
    <dgm:cxn modelId="{5BD4CC96-2060-42B1-9DA1-1664F22E4871}" srcId="{FFEC3AC9-3C14-4D50-8375-F2CAB61FB392}" destId="{9B0DC637-D0A1-422E-A98B-52921F6B7E08}" srcOrd="0" destOrd="0" parTransId="{F7554942-1A65-4DF3-AC0A-5F3153259CEC}" sibTransId="{CCEE12BE-782B-4188-B666-2D18227040F8}"/>
    <dgm:cxn modelId="{095392C7-9554-4E7F-A541-03F0BD82E916}" type="presOf" srcId="{9B0DC637-D0A1-422E-A98B-52921F6B7E08}" destId="{E6EB253D-E87D-4D93-B436-48A7EBF13EBA}" srcOrd="0" destOrd="0" presId="urn:microsoft.com/office/officeart/2005/8/layout/vList2"/>
    <dgm:cxn modelId="{B0552D55-E1E6-4489-8D39-2FB8D8395659}" type="presParOf" srcId="{272791F3-2A31-4D08-9ADE-591CCBF97344}" destId="{E6EB253D-E87D-4D93-B436-48A7EBF13EBA}" srcOrd="0"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5.xml><?xml version="1.0" encoding="utf-8"?>
<dgm:dataModel xmlns:dgm="http://schemas.openxmlformats.org/drawingml/2006/diagram" xmlns:a="http://schemas.openxmlformats.org/drawingml/2006/main">
  <dgm:ptLst>
    <dgm:pt modelId="{FFEC3AC9-3C14-4D50-8375-F2CAB61FB392}"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US"/>
        </a:p>
      </dgm:t>
    </dgm:pt>
    <dgm:pt modelId="{9B0DC637-D0A1-422E-A98B-52921F6B7E08}">
      <dgm:prSet phldrT="[Text]"/>
      <dgm:spPr>
        <a:solidFill>
          <a:schemeClr val="tx2"/>
        </a:solidFill>
      </dgm:spPr>
      <dgm:t>
        <a:bodyPr/>
        <a:lstStyle/>
        <a:p>
          <a:pPr algn="ctr"/>
          <a:r>
            <a:rPr lang="en-US" dirty="0">
              <a:solidFill>
                <a:schemeClr val="bg1"/>
              </a:solidFill>
            </a:rPr>
            <a:t>True</a:t>
          </a:r>
        </a:p>
      </dgm:t>
    </dgm:pt>
    <dgm:pt modelId="{F7554942-1A65-4DF3-AC0A-5F3153259CEC}" type="parTrans" cxnId="{5BD4CC96-2060-42B1-9DA1-1664F22E4871}">
      <dgm:prSet/>
      <dgm:spPr/>
      <dgm:t>
        <a:bodyPr/>
        <a:lstStyle/>
        <a:p>
          <a:endParaRPr lang="en-US"/>
        </a:p>
      </dgm:t>
    </dgm:pt>
    <dgm:pt modelId="{CCEE12BE-782B-4188-B666-2D18227040F8}" type="sibTrans" cxnId="{5BD4CC96-2060-42B1-9DA1-1664F22E4871}">
      <dgm:prSet/>
      <dgm:spPr/>
      <dgm:t>
        <a:bodyPr/>
        <a:lstStyle/>
        <a:p>
          <a:endParaRPr lang="en-US"/>
        </a:p>
      </dgm:t>
    </dgm:pt>
    <dgm:pt modelId="{272791F3-2A31-4D08-9ADE-591CCBF97344}" type="pres">
      <dgm:prSet presAssocID="{FFEC3AC9-3C14-4D50-8375-F2CAB61FB392}" presName="linear" presStyleCnt="0">
        <dgm:presLayoutVars>
          <dgm:animLvl val="lvl"/>
          <dgm:resizeHandles val="exact"/>
        </dgm:presLayoutVars>
      </dgm:prSet>
      <dgm:spPr/>
    </dgm:pt>
    <dgm:pt modelId="{E6EB253D-E87D-4D93-B436-48A7EBF13EBA}" type="pres">
      <dgm:prSet presAssocID="{9B0DC637-D0A1-422E-A98B-52921F6B7E08}" presName="parentText" presStyleLbl="node1" presStyleIdx="0" presStyleCnt="1" custLinFactNeighborX="-17098" custLinFactNeighborY="-3502">
        <dgm:presLayoutVars>
          <dgm:chMax val="0"/>
          <dgm:bulletEnabled val="1"/>
        </dgm:presLayoutVars>
      </dgm:prSet>
      <dgm:spPr/>
    </dgm:pt>
  </dgm:ptLst>
  <dgm:cxnLst>
    <dgm:cxn modelId="{BEA54F62-719B-431F-8EF0-6BEC4A88D9C0}" type="presOf" srcId="{FFEC3AC9-3C14-4D50-8375-F2CAB61FB392}" destId="{272791F3-2A31-4D08-9ADE-591CCBF97344}" srcOrd="0" destOrd="0" presId="urn:microsoft.com/office/officeart/2005/8/layout/vList2"/>
    <dgm:cxn modelId="{5BD4CC96-2060-42B1-9DA1-1664F22E4871}" srcId="{FFEC3AC9-3C14-4D50-8375-F2CAB61FB392}" destId="{9B0DC637-D0A1-422E-A98B-52921F6B7E08}" srcOrd="0" destOrd="0" parTransId="{F7554942-1A65-4DF3-AC0A-5F3153259CEC}" sibTransId="{CCEE12BE-782B-4188-B666-2D18227040F8}"/>
    <dgm:cxn modelId="{095392C7-9554-4E7F-A541-03F0BD82E916}" type="presOf" srcId="{9B0DC637-D0A1-422E-A98B-52921F6B7E08}" destId="{E6EB253D-E87D-4D93-B436-48A7EBF13EBA}" srcOrd="0" destOrd="0" presId="urn:microsoft.com/office/officeart/2005/8/layout/vList2"/>
    <dgm:cxn modelId="{B0552D55-E1E6-4489-8D39-2FB8D8395659}" type="presParOf" srcId="{272791F3-2A31-4D08-9ADE-591CCBF97344}" destId="{E6EB253D-E87D-4D93-B436-48A7EBF13EBA}" srcOrd="0"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6.xml><?xml version="1.0" encoding="utf-8"?>
<dgm:dataModel xmlns:dgm="http://schemas.openxmlformats.org/drawingml/2006/diagram" xmlns:a="http://schemas.openxmlformats.org/drawingml/2006/main">
  <dgm:ptLst>
    <dgm:pt modelId="{FFEC3AC9-3C14-4D50-8375-F2CAB61FB392}"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US"/>
        </a:p>
      </dgm:t>
    </dgm:pt>
    <dgm:pt modelId="{9B0DC637-D0A1-422E-A98B-52921F6B7E08}">
      <dgm:prSet phldrT="[Text]"/>
      <dgm:spPr>
        <a:solidFill>
          <a:srgbClr val="92D050"/>
        </a:solidFill>
      </dgm:spPr>
      <dgm:t>
        <a:bodyPr/>
        <a:lstStyle/>
        <a:p>
          <a:pPr algn="ctr"/>
          <a:r>
            <a:rPr lang="en-US" dirty="0">
              <a:solidFill>
                <a:schemeClr val="bg1"/>
              </a:solidFill>
            </a:rPr>
            <a:t>True</a:t>
          </a:r>
        </a:p>
      </dgm:t>
    </dgm:pt>
    <dgm:pt modelId="{F7554942-1A65-4DF3-AC0A-5F3153259CEC}" type="parTrans" cxnId="{5BD4CC96-2060-42B1-9DA1-1664F22E4871}">
      <dgm:prSet/>
      <dgm:spPr/>
      <dgm:t>
        <a:bodyPr/>
        <a:lstStyle/>
        <a:p>
          <a:endParaRPr lang="en-US"/>
        </a:p>
      </dgm:t>
    </dgm:pt>
    <dgm:pt modelId="{CCEE12BE-782B-4188-B666-2D18227040F8}" type="sibTrans" cxnId="{5BD4CC96-2060-42B1-9DA1-1664F22E4871}">
      <dgm:prSet/>
      <dgm:spPr/>
      <dgm:t>
        <a:bodyPr/>
        <a:lstStyle/>
        <a:p>
          <a:endParaRPr lang="en-US"/>
        </a:p>
      </dgm:t>
    </dgm:pt>
    <dgm:pt modelId="{272791F3-2A31-4D08-9ADE-591CCBF97344}" type="pres">
      <dgm:prSet presAssocID="{FFEC3AC9-3C14-4D50-8375-F2CAB61FB392}" presName="linear" presStyleCnt="0">
        <dgm:presLayoutVars>
          <dgm:animLvl val="lvl"/>
          <dgm:resizeHandles val="exact"/>
        </dgm:presLayoutVars>
      </dgm:prSet>
      <dgm:spPr/>
    </dgm:pt>
    <dgm:pt modelId="{E6EB253D-E87D-4D93-B436-48A7EBF13EBA}" type="pres">
      <dgm:prSet presAssocID="{9B0DC637-D0A1-422E-A98B-52921F6B7E08}" presName="parentText" presStyleLbl="node1" presStyleIdx="0" presStyleCnt="1" custLinFactNeighborX="-17098" custLinFactNeighborY="-3502">
        <dgm:presLayoutVars>
          <dgm:chMax val="0"/>
          <dgm:bulletEnabled val="1"/>
        </dgm:presLayoutVars>
      </dgm:prSet>
      <dgm:spPr/>
    </dgm:pt>
  </dgm:ptLst>
  <dgm:cxnLst>
    <dgm:cxn modelId="{BEA54F62-719B-431F-8EF0-6BEC4A88D9C0}" type="presOf" srcId="{FFEC3AC9-3C14-4D50-8375-F2CAB61FB392}" destId="{272791F3-2A31-4D08-9ADE-591CCBF97344}" srcOrd="0" destOrd="0" presId="urn:microsoft.com/office/officeart/2005/8/layout/vList2"/>
    <dgm:cxn modelId="{5BD4CC96-2060-42B1-9DA1-1664F22E4871}" srcId="{FFEC3AC9-3C14-4D50-8375-F2CAB61FB392}" destId="{9B0DC637-D0A1-422E-A98B-52921F6B7E08}" srcOrd="0" destOrd="0" parTransId="{F7554942-1A65-4DF3-AC0A-5F3153259CEC}" sibTransId="{CCEE12BE-782B-4188-B666-2D18227040F8}"/>
    <dgm:cxn modelId="{095392C7-9554-4E7F-A541-03F0BD82E916}" type="presOf" srcId="{9B0DC637-D0A1-422E-A98B-52921F6B7E08}" destId="{E6EB253D-E87D-4D93-B436-48A7EBF13EBA}" srcOrd="0" destOrd="0" presId="urn:microsoft.com/office/officeart/2005/8/layout/vList2"/>
    <dgm:cxn modelId="{B0552D55-E1E6-4489-8D39-2FB8D8395659}" type="presParOf" srcId="{272791F3-2A31-4D08-9ADE-591CCBF97344}" destId="{E6EB253D-E87D-4D93-B436-48A7EBF13EBA}" srcOrd="0"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7.xml><?xml version="1.0" encoding="utf-8"?>
<dgm:dataModel xmlns:dgm="http://schemas.openxmlformats.org/drawingml/2006/diagram" xmlns:a="http://schemas.openxmlformats.org/drawingml/2006/main">
  <dgm:ptLst>
    <dgm:pt modelId="{FFEC3AC9-3C14-4D50-8375-F2CAB61FB392}"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US"/>
        </a:p>
      </dgm:t>
    </dgm:pt>
    <dgm:pt modelId="{9B0DC637-D0A1-422E-A98B-52921F6B7E08}">
      <dgm:prSet phldrT="[Text]"/>
      <dgm:spPr>
        <a:solidFill>
          <a:schemeClr val="tx2"/>
        </a:solidFill>
      </dgm:spPr>
      <dgm:t>
        <a:bodyPr/>
        <a:lstStyle/>
        <a:p>
          <a:pPr algn="ctr"/>
          <a:r>
            <a:rPr lang="en-US" dirty="0">
              <a:solidFill>
                <a:schemeClr val="bg1"/>
              </a:solidFill>
            </a:rPr>
            <a:t>True</a:t>
          </a:r>
        </a:p>
      </dgm:t>
    </dgm:pt>
    <dgm:pt modelId="{F7554942-1A65-4DF3-AC0A-5F3153259CEC}" type="parTrans" cxnId="{5BD4CC96-2060-42B1-9DA1-1664F22E4871}">
      <dgm:prSet/>
      <dgm:spPr/>
      <dgm:t>
        <a:bodyPr/>
        <a:lstStyle/>
        <a:p>
          <a:endParaRPr lang="en-US"/>
        </a:p>
      </dgm:t>
    </dgm:pt>
    <dgm:pt modelId="{CCEE12BE-782B-4188-B666-2D18227040F8}" type="sibTrans" cxnId="{5BD4CC96-2060-42B1-9DA1-1664F22E4871}">
      <dgm:prSet/>
      <dgm:spPr/>
      <dgm:t>
        <a:bodyPr/>
        <a:lstStyle/>
        <a:p>
          <a:endParaRPr lang="en-US"/>
        </a:p>
      </dgm:t>
    </dgm:pt>
    <dgm:pt modelId="{272791F3-2A31-4D08-9ADE-591CCBF97344}" type="pres">
      <dgm:prSet presAssocID="{FFEC3AC9-3C14-4D50-8375-F2CAB61FB392}" presName="linear" presStyleCnt="0">
        <dgm:presLayoutVars>
          <dgm:animLvl val="lvl"/>
          <dgm:resizeHandles val="exact"/>
        </dgm:presLayoutVars>
      </dgm:prSet>
      <dgm:spPr/>
    </dgm:pt>
    <dgm:pt modelId="{E6EB253D-E87D-4D93-B436-48A7EBF13EBA}" type="pres">
      <dgm:prSet presAssocID="{9B0DC637-D0A1-422E-A98B-52921F6B7E08}" presName="parentText" presStyleLbl="node1" presStyleIdx="0" presStyleCnt="1" custLinFactNeighborX="-88508" custLinFactNeighborY="7571">
        <dgm:presLayoutVars>
          <dgm:chMax val="0"/>
          <dgm:bulletEnabled val="1"/>
        </dgm:presLayoutVars>
      </dgm:prSet>
      <dgm:spPr/>
    </dgm:pt>
  </dgm:ptLst>
  <dgm:cxnLst>
    <dgm:cxn modelId="{BEA54F62-719B-431F-8EF0-6BEC4A88D9C0}" type="presOf" srcId="{FFEC3AC9-3C14-4D50-8375-F2CAB61FB392}" destId="{272791F3-2A31-4D08-9ADE-591CCBF97344}" srcOrd="0" destOrd="0" presId="urn:microsoft.com/office/officeart/2005/8/layout/vList2"/>
    <dgm:cxn modelId="{5BD4CC96-2060-42B1-9DA1-1664F22E4871}" srcId="{FFEC3AC9-3C14-4D50-8375-F2CAB61FB392}" destId="{9B0DC637-D0A1-422E-A98B-52921F6B7E08}" srcOrd="0" destOrd="0" parTransId="{F7554942-1A65-4DF3-AC0A-5F3153259CEC}" sibTransId="{CCEE12BE-782B-4188-B666-2D18227040F8}"/>
    <dgm:cxn modelId="{095392C7-9554-4E7F-A541-03F0BD82E916}" type="presOf" srcId="{9B0DC637-D0A1-422E-A98B-52921F6B7E08}" destId="{E6EB253D-E87D-4D93-B436-48A7EBF13EBA}" srcOrd="0" destOrd="0" presId="urn:microsoft.com/office/officeart/2005/8/layout/vList2"/>
    <dgm:cxn modelId="{B0552D55-E1E6-4489-8D39-2FB8D8395659}" type="presParOf" srcId="{272791F3-2A31-4D08-9ADE-591CCBF97344}" destId="{E6EB253D-E87D-4D93-B436-48A7EBF13EBA}" srcOrd="0"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8.xml><?xml version="1.0" encoding="utf-8"?>
<dgm:dataModel xmlns:dgm="http://schemas.openxmlformats.org/drawingml/2006/diagram" xmlns:a="http://schemas.openxmlformats.org/drawingml/2006/main">
  <dgm:ptLst>
    <dgm:pt modelId="{FFEC3AC9-3C14-4D50-8375-F2CAB61FB392}"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US"/>
        </a:p>
      </dgm:t>
    </dgm:pt>
    <dgm:pt modelId="{9B0DC637-D0A1-422E-A98B-52921F6B7E08}">
      <dgm:prSet phldrT="[Text]"/>
      <dgm:spPr>
        <a:solidFill>
          <a:srgbClr val="92D050"/>
        </a:solidFill>
      </dgm:spPr>
      <dgm:t>
        <a:bodyPr/>
        <a:lstStyle/>
        <a:p>
          <a:pPr algn="ctr"/>
          <a:r>
            <a:rPr lang="en-US" dirty="0">
              <a:solidFill>
                <a:schemeClr val="bg1"/>
              </a:solidFill>
            </a:rPr>
            <a:t>True</a:t>
          </a:r>
        </a:p>
      </dgm:t>
    </dgm:pt>
    <dgm:pt modelId="{F7554942-1A65-4DF3-AC0A-5F3153259CEC}" type="parTrans" cxnId="{5BD4CC96-2060-42B1-9DA1-1664F22E4871}">
      <dgm:prSet/>
      <dgm:spPr/>
      <dgm:t>
        <a:bodyPr/>
        <a:lstStyle/>
        <a:p>
          <a:endParaRPr lang="en-US"/>
        </a:p>
      </dgm:t>
    </dgm:pt>
    <dgm:pt modelId="{CCEE12BE-782B-4188-B666-2D18227040F8}" type="sibTrans" cxnId="{5BD4CC96-2060-42B1-9DA1-1664F22E4871}">
      <dgm:prSet/>
      <dgm:spPr/>
      <dgm:t>
        <a:bodyPr/>
        <a:lstStyle/>
        <a:p>
          <a:endParaRPr lang="en-US"/>
        </a:p>
      </dgm:t>
    </dgm:pt>
    <dgm:pt modelId="{272791F3-2A31-4D08-9ADE-591CCBF97344}" type="pres">
      <dgm:prSet presAssocID="{FFEC3AC9-3C14-4D50-8375-F2CAB61FB392}" presName="linear" presStyleCnt="0">
        <dgm:presLayoutVars>
          <dgm:animLvl val="lvl"/>
          <dgm:resizeHandles val="exact"/>
        </dgm:presLayoutVars>
      </dgm:prSet>
      <dgm:spPr/>
    </dgm:pt>
    <dgm:pt modelId="{E6EB253D-E87D-4D93-B436-48A7EBF13EBA}" type="pres">
      <dgm:prSet presAssocID="{9B0DC637-D0A1-422E-A98B-52921F6B7E08}" presName="parentText" presStyleLbl="node1" presStyleIdx="0" presStyleCnt="1" custLinFactNeighborX="-88508" custLinFactNeighborY="7571">
        <dgm:presLayoutVars>
          <dgm:chMax val="0"/>
          <dgm:bulletEnabled val="1"/>
        </dgm:presLayoutVars>
      </dgm:prSet>
      <dgm:spPr/>
    </dgm:pt>
  </dgm:ptLst>
  <dgm:cxnLst>
    <dgm:cxn modelId="{BEA54F62-719B-431F-8EF0-6BEC4A88D9C0}" type="presOf" srcId="{FFEC3AC9-3C14-4D50-8375-F2CAB61FB392}" destId="{272791F3-2A31-4D08-9ADE-591CCBF97344}" srcOrd="0" destOrd="0" presId="urn:microsoft.com/office/officeart/2005/8/layout/vList2"/>
    <dgm:cxn modelId="{5BD4CC96-2060-42B1-9DA1-1664F22E4871}" srcId="{FFEC3AC9-3C14-4D50-8375-F2CAB61FB392}" destId="{9B0DC637-D0A1-422E-A98B-52921F6B7E08}" srcOrd="0" destOrd="0" parTransId="{F7554942-1A65-4DF3-AC0A-5F3153259CEC}" sibTransId="{CCEE12BE-782B-4188-B666-2D18227040F8}"/>
    <dgm:cxn modelId="{095392C7-9554-4E7F-A541-03F0BD82E916}" type="presOf" srcId="{9B0DC637-D0A1-422E-A98B-52921F6B7E08}" destId="{E6EB253D-E87D-4D93-B436-48A7EBF13EBA}" srcOrd="0" destOrd="0" presId="urn:microsoft.com/office/officeart/2005/8/layout/vList2"/>
    <dgm:cxn modelId="{B0552D55-E1E6-4489-8D39-2FB8D8395659}" type="presParOf" srcId="{272791F3-2A31-4D08-9ADE-591CCBF97344}" destId="{E6EB253D-E87D-4D93-B436-48A7EBF13EBA}" srcOrd="0"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B5D4E8E8-6D15-4473-BE3C-5971A8A906F0}" type="doc">
      <dgm:prSet loTypeId="urn:microsoft.com/office/officeart/2005/8/layout/hierarchy1" loCatId="hierarchy" qsTypeId="urn:microsoft.com/office/officeart/2005/8/quickstyle/simple2" qsCatId="simple" csTypeId="urn:microsoft.com/office/officeart/2005/8/colors/accent0_2" csCatId="mainScheme" phldr="1"/>
      <dgm:spPr/>
      <dgm:t>
        <a:bodyPr/>
        <a:lstStyle/>
        <a:p>
          <a:endParaRPr lang="en-US"/>
        </a:p>
      </dgm:t>
    </dgm:pt>
    <dgm:pt modelId="{BDF707F3-C042-40B3-AE35-C7D10237A55F}">
      <dgm:prSet custT="1"/>
      <dgm:spPr/>
      <dgm:t>
        <a:bodyPr/>
        <a:lstStyle/>
        <a:p>
          <a:r>
            <a:rPr lang="en-US" sz="1800" dirty="0"/>
            <a:t>Involves manipulating or creating entirely new video content using AI</a:t>
          </a:r>
        </a:p>
      </dgm:t>
    </dgm:pt>
    <dgm:pt modelId="{4BF6CAA2-6E7B-41FF-85C2-C8F52677B092}" type="parTrans" cxnId="{76914815-8B74-41D4-878F-A1B3367D389B}">
      <dgm:prSet/>
      <dgm:spPr/>
      <dgm:t>
        <a:bodyPr/>
        <a:lstStyle/>
        <a:p>
          <a:endParaRPr lang="en-US" sz="1800"/>
        </a:p>
      </dgm:t>
    </dgm:pt>
    <dgm:pt modelId="{6B1E0C97-7448-4331-9C50-246589D98882}" type="sibTrans" cxnId="{76914815-8B74-41D4-878F-A1B3367D389B}">
      <dgm:prSet/>
      <dgm:spPr/>
      <dgm:t>
        <a:bodyPr/>
        <a:lstStyle/>
        <a:p>
          <a:endParaRPr lang="en-US" sz="1800"/>
        </a:p>
      </dgm:t>
    </dgm:pt>
    <dgm:pt modelId="{8FD29CBE-C4B3-485F-86E9-083340041B33}">
      <dgm:prSet custT="1"/>
      <dgm:spPr/>
      <dgm:t>
        <a:bodyPr/>
        <a:lstStyle/>
        <a:p>
          <a:r>
            <a:rPr lang="en-US" sz="1800" dirty="0"/>
            <a:t>Generates realistic facial expressions with desired/intended personality</a:t>
          </a:r>
        </a:p>
      </dgm:t>
    </dgm:pt>
    <dgm:pt modelId="{07E51DCE-389C-4BE8-B605-E85242CE9779}" type="parTrans" cxnId="{0FB58E6F-BD75-44F6-B171-AF36559E995D}">
      <dgm:prSet/>
      <dgm:spPr/>
      <dgm:t>
        <a:bodyPr/>
        <a:lstStyle/>
        <a:p>
          <a:endParaRPr lang="en-US" sz="1800"/>
        </a:p>
      </dgm:t>
    </dgm:pt>
    <dgm:pt modelId="{F137C63D-C8CC-40EA-B14A-3CDC244D951D}" type="sibTrans" cxnId="{0FB58E6F-BD75-44F6-B171-AF36559E995D}">
      <dgm:prSet/>
      <dgm:spPr/>
      <dgm:t>
        <a:bodyPr/>
        <a:lstStyle/>
        <a:p>
          <a:endParaRPr lang="en-US" sz="1800"/>
        </a:p>
      </dgm:t>
    </dgm:pt>
    <dgm:pt modelId="{8E5D0543-136E-433E-90E8-D839B068E193}">
      <dgm:prSet custT="1"/>
      <dgm:spPr/>
      <dgm:t>
        <a:bodyPr/>
        <a:lstStyle/>
        <a:p>
          <a:r>
            <a:rPr lang="en-US" sz="1800" dirty="0"/>
            <a:t>For example: video showing your grandson crying and begging for money </a:t>
          </a:r>
        </a:p>
      </dgm:t>
    </dgm:pt>
    <dgm:pt modelId="{938F89A2-83AB-4DBA-BE94-CD52EDE83D09}" type="parTrans" cxnId="{89FFA059-8BA5-4784-B806-4383771473B5}">
      <dgm:prSet/>
      <dgm:spPr/>
      <dgm:t>
        <a:bodyPr/>
        <a:lstStyle/>
        <a:p>
          <a:endParaRPr lang="en-US" sz="1800"/>
        </a:p>
      </dgm:t>
    </dgm:pt>
    <dgm:pt modelId="{F658F448-F179-488C-A2BD-C2D30A50D156}" type="sibTrans" cxnId="{89FFA059-8BA5-4784-B806-4383771473B5}">
      <dgm:prSet/>
      <dgm:spPr/>
      <dgm:t>
        <a:bodyPr/>
        <a:lstStyle/>
        <a:p>
          <a:endParaRPr lang="en-US" sz="1800"/>
        </a:p>
      </dgm:t>
    </dgm:pt>
    <dgm:pt modelId="{420179C1-75F5-4A8C-9A30-B3B658D33516}" type="pres">
      <dgm:prSet presAssocID="{B5D4E8E8-6D15-4473-BE3C-5971A8A906F0}" presName="hierChild1" presStyleCnt="0">
        <dgm:presLayoutVars>
          <dgm:chPref val="1"/>
          <dgm:dir/>
          <dgm:animOne val="branch"/>
          <dgm:animLvl val="lvl"/>
          <dgm:resizeHandles/>
        </dgm:presLayoutVars>
      </dgm:prSet>
      <dgm:spPr/>
    </dgm:pt>
    <dgm:pt modelId="{1870BE9D-ABF0-43DF-B1DA-D95F74FBC859}" type="pres">
      <dgm:prSet presAssocID="{BDF707F3-C042-40B3-AE35-C7D10237A55F}" presName="hierRoot1" presStyleCnt="0"/>
      <dgm:spPr/>
    </dgm:pt>
    <dgm:pt modelId="{0EA21628-02A1-40CF-A12C-D595225ECF97}" type="pres">
      <dgm:prSet presAssocID="{BDF707F3-C042-40B3-AE35-C7D10237A55F}" presName="composite" presStyleCnt="0"/>
      <dgm:spPr/>
    </dgm:pt>
    <dgm:pt modelId="{4EBD0294-D596-43F3-BC18-044A4943766B}" type="pres">
      <dgm:prSet presAssocID="{BDF707F3-C042-40B3-AE35-C7D10237A55F}" presName="background" presStyleLbl="node0" presStyleIdx="0" presStyleCnt="3"/>
      <dgm:spPr/>
    </dgm:pt>
    <dgm:pt modelId="{B13CE15C-B460-4DD6-91CC-0E62DA855448}" type="pres">
      <dgm:prSet presAssocID="{BDF707F3-C042-40B3-AE35-C7D10237A55F}" presName="text" presStyleLbl="fgAcc0" presStyleIdx="0" presStyleCnt="3">
        <dgm:presLayoutVars>
          <dgm:chPref val="3"/>
        </dgm:presLayoutVars>
      </dgm:prSet>
      <dgm:spPr/>
    </dgm:pt>
    <dgm:pt modelId="{6ED474E9-599B-46EF-B371-F1D74650093F}" type="pres">
      <dgm:prSet presAssocID="{BDF707F3-C042-40B3-AE35-C7D10237A55F}" presName="hierChild2" presStyleCnt="0"/>
      <dgm:spPr/>
    </dgm:pt>
    <dgm:pt modelId="{D91A9D0D-0496-4C79-9169-A1FE0400C0DE}" type="pres">
      <dgm:prSet presAssocID="{8FD29CBE-C4B3-485F-86E9-083340041B33}" presName="hierRoot1" presStyleCnt="0"/>
      <dgm:spPr/>
    </dgm:pt>
    <dgm:pt modelId="{B025284B-E5F1-4994-BECF-45C9DADE7305}" type="pres">
      <dgm:prSet presAssocID="{8FD29CBE-C4B3-485F-86E9-083340041B33}" presName="composite" presStyleCnt="0"/>
      <dgm:spPr/>
    </dgm:pt>
    <dgm:pt modelId="{BD5E95E6-F3AE-41AE-969F-89E3CAC6E4A8}" type="pres">
      <dgm:prSet presAssocID="{8FD29CBE-C4B3-485F-86E9-083340041B33}" presName="background" presStyleLbl="node0" presStyleIdx="1" presStyleCnt="3"/>
      <dgm:spPr>
        <a:xfrm>
          <a:off x="3614737" y="1080567"/>
          <a:ext cx="2957512" cy="1878020"/>
        </a:xfrm>
        <a:prstGeom prst="roundRect">
          <a:avLst>
            <a:gd name="adj" fmla="val 10000"/>
          </a:avLst>
        </a:prstGeom>
      </dgm:spPr>
    </dgm:pt>
    <dgm:pt modelId="{30CB4CD1-4F0B-4408-A0DE-F65910D89879}" type="pres">
      <dgm:prSet presAssocID="{8FD29CBE-C4B3-485F-86E9-083340041B33}" presName="text" presStyleLbl="fgAcc0" presStyleIdx="1" presStyleCnt="3">
        <dgm:presLayoutVars>
          <dgm:chPref val="3"/>
        </dgm:presLayoutVars>
      </dgm:prSet>
      <dgm:spPr/>
    </dgm:pt>
    <dgm:pt modelId="{1B0A9ED9-5977-476A-8727-F14382B476E6}" type="pres">
      <dgm:prSet presAssocID="{8FD29CBE-C4B3-485F-86E9-083340041B33}" presName="hierChild2" presStyleCnt="0"/>
      <dgm:spPr/>
    </dgm:pt>
    <dgm:pt modelId="{8A1A69E2-08A7-4D07-A528-D65613EC459A}" type="pres">
      <dgm:prSet presAssocID="{8E5D0543-136E-433E-90E8-D839B068E193}" presName="hierRoot1" presStyleCnt="0"/>
      <dgm:spPr/>
    </dgm:pt>
    <dgm:pt modelId="{1A3E19F9-32A8-45F8-B70A-98678C99C9AF}" type="pres">
      <dgm:prSet presAssocID="{8E5D0543-136E-433E-90E8-D839B068E193}" presName="composite" presStyleCnt="0"/>
      <dgm:spPr/>
    </dgm:pt>
    <dgm:pt modelId="{E7194632-9519-4D50-A991-0AFE5E737C71}" type="pres">
      <dgm:prSet presAssocID="{8E5D0543-136E-433E-90E8-D839B068E193}" presName="background" presStyleLbl="node0" presStyleIdx="2" presStyleCnt="3"/>
      <dgm:spPr>
        <a:xfrm>
          <a:off x="7229475" y="1080567"/>
          <a:ext cx="2957512" cy="1878020"/>
        </a:xfrm>
        <a:prstGeom prst="roundRect">
          <a:avLst>
            <a:gd name="adj" fmla="val 10000"/>
          </a:avLst>
        </a:prstGeom>
      </dgm:spPr>
    </dgm:pt>
    <dgm:pt modelId="{15E56D3E-0D4D-42D4-B165-416EB1FBBB10}" type="pres">
      <dgm:prSet presAssocID="{8E5D0543-136E-433E-90E8-D839B068E193}" presName="text" presStyleLbl="fgAcc0" presStyleIdx="2" presStyleCnt="3">
        <dgm:presLayoutVars>
          <dgm:chPref val="3"/>
        </dgm:presLayoutVars>
      </dgm:prSet>
      <dgm:spPr/>
    </dgm:pt>
    <dgm:pt modelId="{FD6D2A65-37AA-4203-9156-253798E9DD72}" type="pres">
      <dgm:prSet presAssocID="{8E5D0543-136E-433E-90E8-D839B068E193}" presName="hierChild2" presStyleCnt="0"/>
      <dgm:spPr/>
    </dgm:pt>
  </dgm:ptLst>
  <dgm:cxnLst>
    <dgm:cxn modelId="{B5637009-E60C-4687-A9C6-219950DDC9EB}" type="presOf" srcId="{8E5D0543-136E-433E-90E8-D839B068E193}" destId="{15E56D3E-0D4D-42D4-B165-416EB1FBBB10}" srcOrd="0" destOrd="0" presId="urn:microsoft.com/office/officeart/2005/8/layout/hierarchy1"/>
    <dgm:cxn modelId="{76914815-8B74-41D4-878F-A1B3367D389B}" srcId="{B5D4E8E8-6D15-4473-BE3C-5971A8A906F0}" destId="{BDF707F3-C042-40B3-AE35-C7D10237A55F}" srcOrd="0" destOrd="0" parTransId="{4BF6CAA2-6E7B-41FF-85C2-C8F52677B092}" sibTransId="{6B1E0C97-7448-4331-9C50-246589D98882}"/>
    <dgm:cxn modelId="{C28E6134-0100-4D03-AE3D-12E942F333F1}" type="presOf" srcId="{BDF707F3-C042-40B3-AE35-C7D10237A55F}" destId="{B13CE15C-B460-4DD6-91CC-0E62DA855448}" srcOrd="0" destOrd="0" presId="urn:microsoft.com/office/officeart/2005/8/layout/hierarchy1"/>
    <dgm:cxn modelId="{EA75D849-392C-4487-850C-D6407E15B941}" type="presOf" srcId="{8FD29CBE-C4B3-485F-86E9-083340041B33}" destId="{30CB4CD1-4F0B-4408-A0DE-F65910D89879}" srcOrd="0" destOrd="0" presId="urn:microsoft.com/office/officeart/2005/8/layout/hierarchy1"/>
    <dgm:cxn modelId="{0FB58E6F-BD75-44F6-B171-AF36559E995D}" srcId="{B5D4E8E8-6D15-4473-BE3C-5971A8A906F0}" destId="{8FD29CBE-C4B3-485F-86E9-083340041B33}" srcOrd="1" destOrd="0" parTransId="{07E51DCE-389C-4BE8-B605-E85242CE9779}" sibTransId="{F137C63D-C8CC-40EA-B14A-3CDC244D951D}"/>
    <dgm:cxn modelId="{89FFA059-8BA5-4784-B806-4383771473B5}" srcId="{B5D4E8E8-6D15-4473-BE3C-5971A8A906F0}" destId="{8E5D0543-136E-433E-90E8-D839B068E193}" srcOrd="2" destOrd="0" parTransId="{938F89A2-83AB-4DBA-BE94-CD52EDE83D09}" sibTransId="{F658F448-F179-488C-A2BD-C2D30A50D156}"/>
    <dgm:cxn modelId="{9C718AEA-CC79-45F0-8D33-417C9C97EC85}" type="presOf" srcId="{B5D4E8E8-6D15-4473-BE3C-5971A8A906F0}" destId="{420179C1-75F5-4A8C-9A30-B3B658D33516}" srcOrd="0" destOrd="0" presId="urn:microsoft.com/office/officeart/2005/8/layout/hierarchy1"/>
    <dgm:cxn modelId="{54A455AF-0449-44A8-A09D-F378FD70DCFA}" type="presParOf" srcId="{420179C1-75F5-4A8C-9A30-B3B658D33516}" destId="{1870BE9D-ABF0-43DF-B1DA-D95F74FBC859}" srcOrd="0" destOrd="0" presId="urn:microsoft.com/office/officeart/2005/8/layout/hierarchy1"/>
    <dgm:cxn modelId="{895ADCA5-AD05-417C-92D1-BEA8DDD1C349}" type="presParOf" srcId="{1870BE9D-ABF0-43DF-B1DA-D95F74FBC859}" destId="{0EA21628-02A1-40CF-A12C-D595225ECF97}" srcOrd="0" destOrd="0" presId="urn:microsoft.com/office/officeart/2005/8/layout/hierarchy1"/>
    <dgm:cxn modelId="{2C18EF8F-8F6D-4C62-A977-52CFB70120E6}" type="presParOf" srcId="{0EA21628-02A1-40CF-A12C-D595225ECF97}" destId="{4EBD0294-D596-43F3-BC18-044A4943766B}" srcOrd="0" destOrd="0" presId="urn:microsoft.com/office/officeart/2005/8/layout/hierarchy1"/>
    <dgm:cxn modelId="{3416CC9E-F533-4CAA-A174-CEC60C1DAB08}" type="presParOf" srcId="{0EA21628-02A1-40CF-A12C-D595225ECF97}" destId="{B13CE15C-B460-4DD6-91CC-0E62DA855448}" srcOrd="1" destOrd="0" presId="urn:microsoft.com/office/officeart/2005/8/layout/hierarchy1"/>
    <dgm:cxn modelId="{E908F5EA-54E1-44CB-B591-664EA98A3F85}" type="presParOf" srcId="{1870BE9D-ABF0-43DF-B1DA-D95F74FBC859}" destId="{6ED474E9-599B-46EF-B371-F1D74650093F}" srcOrd="1" destOrd="0" presId="urn:microsoft.com/office/officeart/2005/8/layout/hierarchy1"/>
    <dgm:cxn modelId="{5D3D93C8-6444-4356-B091-ACCF4C5189E5}" type="presParOf" srcId="{420179C1-75F5-4A8C-9A30-B3B658D33516}" destId="{D91A9D0D-0496-4C79-9169-A1FE0400C0DE}" srcOrd="1" destOrd="0" presId="urn:microsoft.com/office/officeart/2005/8/layout/hierarchy1"/>
    <dgm:cxn modelId="{501DA6C8-5369-4366-A98A-28CFB2524B98}" type="presParOf" srcId="{D91A9D0D-0496-4C79-9169-A1FE0400C0DE}" destId="{B025284B-E5F1-4994-BECF-45C9DADE7305}" srcOrd="0" destOrd="0" presId="urn:microsoft.com/office/officeart/2005/8/layout/hierarchy1"/>
    <dgm:cxn modelId="{43D11631-D234-43EB-879E-EB8C3F577D4F}" type="presParOf" srcId="{B025284B-E5F1-4994-BECF-45C9DADE7305}" destId="{BD5E95E6-F3AE-41AE-969F-89E3CAC6E4A8}" srcOrd="0" destOrd="0" presId="urn:microsoft.com/office/officeart/2005/8/layout/hierarchy1"/>
    <dgm:cxn modelId="{4F351020-30E5-4B9A-96D8-D73EB85EFCC7}" type="presParOf" srcId="{B025284B-E5F1-4994-BECF-45C9DADE7305}" destId="{30CB4CD1-4F0B-4408-A0DE-F65910D89879}" srcOrd="1" destOrd="0" presId="urn:microsoft.com/office/officeart/2005/8/layout/hierarchy1"/>
    <dgm:cxn modelId="{4D0F1740-C6AD-45B2-BA3B-2B59B8CF48C0}" type="presParOf" srcId="{D91A9D0D-0496-4C79-9169-A1FE0400C0DE}" destId="{1B0A9ED9-5977-476A-8727-F14382B476E6}" srcOrd="1" destOrd="0" presId="urn:microsoft.com/office/officeart/2005/8/layout/hierarchy1"/>
    <dgm:cxn modelId="{3D1B82C8-A077-4578-BAE0-8584E6712BB0}" type="presParOf" srcId="{420179C1-75F5-4A8C-9A30-B3B658D33516}" destId="{8A1A69E2-08A7-4D07-A528-D65613EC459A}" srcOrd="2" destOrd="0" presId="urn:microsoft.com/office/officeart/2005/8/layout/hierarchy1"/>
    <dgm:cxn modelId="{02F4569C-5FCB-4628-AF10-426D607FF68D}" type="presParOf" srcId="{8A1A69E2-08A7-4D07-A528-D65613EC459A}" destId="{1A3E19F9-32A8-45F8-B70A-98678C99C9AF}" srcOrd="0" destOrd="0" presId="urn:microsoft.com/office/officeart/2005/8/layout/hierarchy1"/>
    <dgm:cxn modelId="{5AF55DCB-99FB-405A-B70D-13AD1EA0C356}" type="presParOf" srcId="{1A3E19F9-32A8-45F8-B70A-98678C99C9AF}" destId="{E7194632-9519-4D50-A991-0AFE5E737C71}" srcOrd="0" destOrd="0" presId="urn:microsoft.com/office/officeart/2005/8/layout/hierarchy1"/>
    <dgm:cxn modelId="{2AEAC28E-4B0B-436F-A502-3C61A20142F9}" type="presParOf" srcId="{1A3E19F9-32A8-45F8-B70A-98678C99C9AF}" destId="{15E56D3E-0D4D-42D4-B165-416EB1FBBB10}" srcOrd="1" destOrd="0" presId="urn:microsoft.com/office/officeart/2005/8/layout/hierarchy1"/>
    <dgm:cxn modelId="{7E837C73-75B5-4BA7-9891-B18C5D453592}" type="presParOf" srcId="{8A1A69E2-08A7-4D07-A528-D65613EC459A}" destId="{FD6D2A65-37AA-4203-9156-253798E9DD72}" srcOrd="1" destOrd="0" presId="urn:microsoft.com/office/officeart/2005/8/layout/hierarchy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1F5DD4D2-99E6-4B23-8233-0F954A5B7CFD}" type="doc">
      <dgm:prSet loTypeId="urn:microsoft.com/office/officeart/2018/2/layout/IconVerticalSolidList" loCatId="icon" qsTypeId="urn:microsoft.com/office/officeart/2005/8/quickstyle/simple1" qsCatId="simple" csTypeId="urn:microsoft.com/office/officeart/2005/8/colors/accent0_3" csCatId="mainScheme" phldr="1"/>
      <dgm:spPr/>
      <dgm:t>
        <a:bodyPr/>
        <a:lstStyle/>
        <a:p>
          <a:endParaRPr lang="en-US"/>
        </a:p>
      </dgm:t>
    </dgm:pt>
    <dgm:pt modelId="{4AD40896-C5DC-4C68-A561-3FA92F04146A}">
      <dgm:prSet/>
      <dgm:spPr/>
      <dgm:t>
        <a:bodyPr/>
        <a:lstStyle/>
        <a:p>
          <a:pPr>
            <a:lnSpc>
              <a:spcPct val="100000"/>
            </a:lnSpc>
          </a:pPr>
          <a:r>
            <a:rPr lang="en-US" dirty="0"/>
            <a:t>Involves creating realistic, synthetic voice recordings that mimic a person’s voice</a:t>
          </a:r>
        </a:p>
      </dgm:t>
    </dgm:pt>
    <dgm:pt modelId="{68A53666-AF7B-4650-AC26-FE6987F5E080}" type="parTrans" cxnId="{65AA523A-C760-42AD-9317-F295FFDAEE48}">
      <dgm:prSet/>
      <dgm:spPr/>
      <dgm:t>
        <a:bodyPr/>
        <a:lstStyle/>
        <a:p>
          <a:endParaRPr lang="en-US"/>
        </a:p>
      </dgm:t>
    </dgm:pt>
    <dgm:pt modelId="{1F0C76BF-EF95-4CEA-8513-1CFD0B006D5B}" type="sibTrans" cxnId="{65AA523A-C760-42AD-9317-F295FFDAEE48}">
      <dgm:prSet/>
      <dgm:spPr/>
      <dgm:t>
        <a:bodyPr/>
        <a:lstStyle/>
        <a:p>
          <a:endParaRPr lang="en-US"/>
        </a:p>
      </dgm:t>
    </dgm:pt>
    <dgm:pt modelId="{E7DA5C9C-E9EC-41CB-8FB7-B96A4638CA0A}">
      <dgm:prSet/>
      <dgm:spPr/>
      <dgm:t>
        <a:bodyPr/>
        <a:lstStyle/>
        <a:p>
          <a:pPr>
            <a:lnSpc>
              <a:spcPct val="100000"/>
            </a:lnSpc>
          </a:pPr>
          <a:r>
            <a:rPr lang="en-US" dirty="0"/>
            <a:t>Impersonate close relatives or friends through using an audiotape imitating the specific person’s voice </a:t>
          </a:r>
        </a:p>
      </dgm:t>
    </dgm:pt>
    <dgm:pt modelId="{34BA40DC-BFE2-4D62-BC8B-A7171A3789BF}" type="parTrans" cxnId="{81D9C6D0-266A-492B-8669-4A8896D15DE7}">
      <dgm:prSet/>
      <dgm:spPr/>
      <dgm:t>
        <a:bodyPr/>
        <a:lstStyle/>
        <a:p>
          <a:endParaRPr lang="en-US"/>
        </a:p>
      </dgm:t>
    </dgm:pt>
    <dgm:pt modelId="{934B3800-6126-4DAA-B85D-F716035614B6}" type="sibTrans" cxnId="{81D9C6D0-266A-492B-8669-4A8896D15DE7}">
      <dgm:prSet/>
      <dgm:spPr/>
      <dgm:t>
        <a:bodyPr/>
        <a:lstStyle/>
        <a:p>
          <a:endParaRPr lang="en-US"/>
        </a:p>
      </dgm:t>
    </dgm:pt>
    <dgm:pt modelId="{89649FD9-AEE8-4CAB-B543-EB0422BD5184}">
      <dgm:prSet/>
      <dgm:spPr/>
      <dgm:t>
        <a:bodyPr/>
        <a:lstStyle/>
        <a:p>
          <a:pPr>
            <a:lnSpc>
              <a:spcPct val="100000"/>
            </a:lnSpc>
          </a:pPr>
          <a:r>
            <a:rPr lang="en-US" dirty="0"/>
            <a:t>For example: a scam calls made by callers who impersonate close relatives and friends to lure you into sending them money through emotional manipulation</a:t>
          </a:r>
        </a:p>
      </dgm:t>
    </dgm:pt>
    <dgm:pt modelId="{C25FF142-3508-44D0-A765-DF711FFDFFC7}" type="parTrans" cxnId="{91B234FC-F2DC-4651-911B-A024453FA15A}">
      <dgm:prSet/>
      <dgm:spPr/>
      <dgm:t>
        <a:bodyPr/>
        <a:lstStyle/>
        <a:p>
          <a:endParaRPr lang="en-US"/>
        </a:p>
      </dgm:t>
    </dgm:pt>
    <dgm:pt modelId="{542541DB-9ECC-4E52-85B4-8D16B285F316}" type="sibTrans" cxnId="{91B234FC-F2DC-4651-911B-A024453FA15A}">
      <dgm:prSet/>
      <dgm:spPr/>
      <dgm:t>
        <a:bodyPr/>
        <a:lstStyle/>
        <a:p>
          <a:endParaRPr lang="en-US"/>
        </a:p>
      </dgm:t>
    </dgm:pt>
    <dgm:pt modelId="{DFC32754-E8CC-4F52-BDA1-013C49629930}" type="pres">
      <dgm:prSet presAssocID="{1F5DD4D2-99E6-4B23-8233-0F954A5B7CFD}" presName="root" presStyleCnt="0">
        <dgm:presLayoutVars>
          <dgm:dir/>
          <dgm:resizeHandles val="exact"/>
        </dgm:presLayoutVars>
      </dgm:prSet>
      <dgm:spPr/>
    </dgm:pt>
    <dgm:pt modelId="{A3BA0F63-784F-4074-B775-B6D30A4B9B1F}" type="pres">
      <dgm:prSet presAssocID="{4AD40896-C5DC-4C68-A561-3FA92F04146A}" presName="compNode" presStyleCnt="0"/>
      <dgm:spPr/>
    </dgm:pt>
    <dgm:pt modelId="{048244C1-D77C-43FC-840C-FB12758F6EE1}" type="pres">
      <dgm:prSet presAssocID="{4AD40896-C5DC-4C68-A561-3FA92F04146A}" presName="bgRect" presStyleLbl="bgShp" presStyleIdx="0" presStyleCnt="3"/>
      <dgm:spPr/>
    </dgm:pt>
    <dgm:pt modelId="{D8D957C9-0572-4EC6-AA42-9DA999DC2AA8}" type="pres">
      <dgm:prSet presAssocID="{4AD40896-C5DC-4C68-A561-3FA92F04146A}" presName="iconRect" presStyleLbl="node1" presStyleIdx="0" presStyleCnt="3"/>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dgm:spPr>
      <dgm:extLst>
        <a:ext uri="{E40237B7-FDA0-4F09-8148-C483321AD2D9}">
          <dgm14:cNvPr xmlns:dgm14="http://schemas.microsoft.com/office/drawing/2010/diagram" id="0" name="" descr="Podcast"/>
        </a:ext>
      </dgm:extLst>
    </dgm:pt>
    <dgm:pt modelId="{8B9938BE-803D-4487-89B9-21A88D5DECC4}" type="pres">
      <dgm:prSet presAssocID="{4AD40896-C5DC-4C68-A561-3FA92F04146A}" presName="spaceRect" presStyleCnt="0"/>
      <dgm:spPr/>
    </dgm:pt>
    <dgm:pt modelId="{2291E7C0-FAEF-4580-BD1B-BD122609021D}" type="pres">
      <dgm:prSet presAssocID="{4AD40896-C5DC-4C68-A561-3FA92F04146A}" presName="parTx" presStyleLbl="revTx" presStyleIdx="0" presStyleCnt="3">
        <dgm:presLayoutVars>
          <dgm:chMax val="0"/>
          <dgm:chPref val="0"/>
        </dgm:presLayoutVars>
      </dgm:prSet>
      <dgm:spPr/>
    </dgm:pt>
    <dgm:pt modelId="{62AC213E-4EBA-4BF2-BDE3-9693B6AFB5B7}" type="pres">
      <dgm:prSet presAssocID="{1F0C76BF-EF95-4CEA-8513-1CFD0B006D5B}" presName="sibTrans" presStyleCnt="0"/>
      <dgm:spPr/>
    </dgm:pt>
    <dgm:pt modelId="{E9D64E23-0213-4740-A5C2-98068E0368D9}" type="pres">
      <dgm:prSet presAssocID="{E7DA5C9C-E9EC-41CB-8FB7-B96A4638CA0A}" presName="compNode" presStyleCnt="0"/>
      <dgm:spPr/>
    </dgm:pt>
    <dgm:pt modelId="{F016D4A3-CDBE-4BDA-A4C9-AD94C29EEC2F}" type="pres">
      <dgm:prSet presAssocID="{E7DA5C9C-E9EC-41CB-8FB7-B96A4638CA0A}" presName="bgRect" presStyleLbl="bgShp" presStyleIdx="1" presStyleCnt="3"/>
      <dgm:spPr/>
    </dgm:pt>
    <dgm:pt modelId="{140C3E72-5C6A-495E-9530-E37A57CBD9F4}" type="pres">
      <dgm:prSet presAssocID="{E7DA5C9C-E9EC-41CB-8FB7-B96A4638CA0A}" presName="iconRect" presStyleLbl="node1" presStyleIdx="1" presStyleCnt="3"/>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dgm:spPr>
      <dgm:extLst>
        <a:ext uri="{E40237B7-FDA0-4F09-8148-C483321AD2D9}">
          <dgm14:cNvPr xmlns:dgm14="http://schemas.microsoft.com/office/drawing/2010/diagram" id="0" name="" descr="Moustache Face with Solid Fill"/>
        </a:ext>
      </dgm:extLst>
    </dgm:pt>
    <dgm:pt modelId="{33448C62-B57E-417A-B2A0-4DAC8A18D202}" type="pres">
      <dgm:prSet presAssocID="{E7DA5C9C-E9EC-41CB-8FB7-B96A4638CA0A}" presName="spaceRect" presStyleCnt="0"/>
      <dgm:spPr/>
    </dgm:pt>
    <dgm:pt modelId="{BED32928-1CB1-44EC-9FB0-2B29701CF466}" type="pres">
      <dgm:prSet presAssocID="{E7DA5C9C-E9EC-41CB-8FB7-B96A4638CA0A}" presName="parTx" presStyleLbl="revTx" presStyleIdx="1" presStyleCnt="3">
        <dgm:presLayoutVars>
          <dgm:chMax val="0"/>
          <dgm:chPref val="0"/>
        </dgm:presLayoutVars>
      </dgm:prSet>
      <dgm:spPr/>
    </dgm:pt>
    <dgm:pt modelId="{5E5BEC75-A561-453F-8BA6-C1C380BC3E17}" type="pres">
      <dgm:prSet presAssocID="{934B3800-6126-4DAA-B85D-F716035614B6}" presName="sibTrans" presStyleCnt="0"/>
      <dgm:spPr/>
    </dgm:pt>
    <dgm:pt modelId="{36EEAA64-05D9-4C66-874F-989073E7FE2A}" type="pres">
      <dgm:prSet presAssocID="{89649FD9-AEE8-4CAB-B543-EB0422BD5184}" presName="compNode" presStyleCnt="0"/>
      <dgm:spPr/>
    </dgm:pt>
    <dgm:pt modelId="{65B5A310-51E1-4A05-9B32-6163E093CE90}" type="pres">
      <dgm:prSet presAssocID="{89649FD9-AEE8-4CAB-B543-EB0422BD5184}" presName="bgRect" presStyleLbl="bgShp" presStyleIdx="2" presStyleCnt="3"/>
      <dgm:spPr/>
    </dgm:pt>
    <dgm:pt modelId="{DCCE369A-4F63-40F2-8033-0CB307B1A885}" type="pres">
      <dgm:prSet presAssocID="{89649FD9-AEE8-4CAB-B543-EB0422BD5184}" presName="iconRect" presStyleLbl="node1" presStyleIdx="2" presStyleCnt="3"/>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dgm:spPr>
      <dgm:extLst>
        <a:ext uri="{E40237B7-FDA0-4F09-8148-C483321AD2D9}">
          <dgm14:cNvPr xmlns:dgm14="http://schemas.microsoft.com/office/drawing/2010/diagram" id="0" name="" descr="Irritant"/>
        </a:ext>
      </dgm:extLst>
    </dgm:pt>
    <dgm:pt modelId="{E0C0B97E-8AF6-4F48-882B-81646306E879}" type="pres">
      <dgm:prSet presAssocID="{89649FD9-AEE8-4CAB-B543-EB0422BD5184}" presName="spaceRect" presStyleCnt="0"/>
      <dgm:spPr/>
    </dgm:pt>
    <dgm:pt modelId="{DD7EC9A5-AEA5-4145-B169-C59ED71BEB0E}" type="pres">
      <dgm:prSet presAssocID="{89649FD9-AEE8-4CAB-B543-EB0422BD5184}" presName="parTx" presStyleLbl="revTx" presStyleIdx="2" presStyleCnt="3">
        <dgm:presLayoutVars>
          <dgm:chMax val="0"/>
          <dgm:chPref val="0"/>
        </dgm:presLayoutVars>
      </dgm:prSet>
      <dgm:spPr/>
    </dgm:pt>
  </dgm:ptLst>
  <dgm:cxnLst>
    <dgm:cxn modelId="{65AA523A-C760-42AD-9317-F295FFDAEE48}" srcId="{1F5DD4D2-99E6-4B23-8233-0F954A5B7CFD}" destId="{4AD40896-C5DC-4C68-A561-3FA92F04146A}" srcOrd="0" destOrd="0" parTransId="{68A53666-AF7B-4650-AC26-FE6987F5E080}" sibTransId="{1F0C76BF-EF95-4CEA-8513-1CFD0B006D5B}"/>
    <dgm:cxn modelId="{CBB7ED3B-FD21-480E-AC8B-F6271482C207}" type="presOf" srcId="{89649FD9-AEE8-4CAB-B543-EB0422BD5184}" destId="{DD7EC9A5-AEA5-4145-B169-C59ED71BEB0E}" srcOrd="0" destOrd="0" presId="urn:microsoft.com/office/officeart/2018/2/layout/IconVerticalSolidList"/>
    <dgm:cxn modelId="{D02D684B-5778-48B7-9C93-8BCEE5815995}" type="presOf" srcId="{1F5DD4D2-99E6-4B23-8233-0F954A5B7CFD}" destId="{DFC32754-E8CC-4F52-BDA1-013C49629930}" srcOrd="0" destOrd="0" presId="urn:microsoft.com/office/officeart/2018/2/layout/IconVerticalSolidList"/>
    <dgm:cxn modelId="{C3A8C572-0A5E-4D90-8BA5-71E91B8DD281}" type="presOf" srcId="{4AD40896-C5DC-4C68-A561-3FA92F04146A}" destId="{2291E7C0-FAEF-4580-BD1B-BD122609021D}" srcOrd="0" destOrd="0" presId="urn:microsoft.com/office/officeart/2018/2/layout/IconVerticalSolidList"/>
    <dgm:cxn modelId="{8A1E7D9C-E4D8-449D-8C2B-E4C9D90CC7CE}" type="presOf" srcId="{E7DA5C9C-E9EC-41CB-8FB7-B96A4638CA0A}" destId="{BED32928-1CB1-44EC-9FB0-2B29701CF466}" srcOrd="0" destOrd="0" presId="urn:microsoft.com/office/officeart/2018/2/layout/IconVerticalSolidList"/>
    <dgm:cxn modelId="{81D9C6D0-266A-492B-8669-4A8896D15DE7}" srcId="{1F5DD4D2-99E6-4B23-8233-0F954A5B7CFD}" destId="{E7DA5C9C-E9EC-41CB-8FB7-B96A4638CA0A}" srcOrd="1" destOrd="0" parTransId="{34BA40DC-BFE2-4D62-BC8B-A7171A3789BF}" sibTransId="{934B3800-6126-4DAA-B85D-F716035614B6}"/>
    <dgm:cxn modelId="{91B234FC-F2DC-4651-911B-A024453FA15A}" srcId="{1F5DD4D2-99E6-4B23-8233-0F954A5B7CFD}" destId="{89649FD9-AEE8-4CAB-B543-EB0422BD5184}" srcOrd="2" destOrd="0" parTransId="{C25FF142-3508-44D0-A765-DF711FFDFFC7}" sibTransId="{542541DB-9ECC-4E52-85B4-8D16B285F316}"/>
    <dgm:cxn modelId="{CDC8B9BF-B6C7-4F45-97A5-A64FAC092419}" type="presParOf" srcId="{DFC32754-E8CC-4F52-BDA1-013C49629930}" destId="{A3BA0F63-784F-4074-B775-B6D30A4B9B1F}" srcOrd="0" destOrd="0" presId="urn:microsoft.com/office/officeart/2018/2/layout/IconVerticalSolidList"/>
    <dgm:cxn modelId="{C4329120-6526-42AB-8303-5652179BCEDE}" type="presParOf" srcId="{A3BA0F63-784F-4074-B775-B6D30A4B9B1F}" destId="{048244C1-D77C-43FC-840C-FB12758F6EE1}" srcOrd="0" destOrd="0" presId="urn:microsoft.com/office/officeart/2018/2/layout/IconVerticalSolidList"/>
    <dgm:cxn modelId="{0CC706BF-5E3A-4106-92A3-1C3B468A3062}" type="presParOf" srcId="{A3BA0F63-784F-4074-B775-B6D30A4B9B1F}" destId="{D8D957C9-0572-4EC6-AA42-9DA999DC2AA8}" srcOrd="1" destOrd="0" presId="urn:microsoft.com/office/officeart/2018/2/layout/IconVerticalSolidList"/>
    <dgm:cxn modelId="{718B5FDD-A7A4-42F5-838D-110E546FA8A4}" type="presParOf" srcId="{A3BA0F63-784F-4074-B775-B6D30A4B9B1F}" destId="{8B9938BE-803D-4487-89B9-21A88D5DECC4}" srcOrd="2" destOrd="0" presId="urn:microsoft.com/office/officeart/2018/2/layout/IconVerticalSolidList"/>
    <dgm:cxn modelId="{1B700CED-171C-4BF4-9076-19C7FE61DEF8}" type="presParOf" srcId="{A3BA0F63-784F-4074-B775-B6D30A4B9B1F}" destId="{2291E7C0-FAEF-4580-BD1B-BD122609021D}" srcOrd="3" destOrd="0" presId="urn:microsoft.com/office/officeart/2018/2/layout/IconVerticalSolidList"/>
    <dgm:cxn modelId="{D7F24DBB-6065-43A3-99BD-A9305C304653}" type="presParOf" srcId="{DFC32754-E8CC-4F52-BDA1-013C49629930}" destId="{62AC213E-4EBA-4BF2-BDE3-9693B6AFB5B7}" srcOrd="1" destOrd="0" presId="urn:microsoft.com/office/officeart/2018/2/layout/IconVerticalSolidList"/>
    <dgm:cxn modelId="{FABBF075-CCB8-47A0-BD4B-CA9F16BACA76}" type="presParOf" srcId="{DFC32754-E8CC-4F52-BDA1-013C49629930}" destId="{E9D64E23-0213-4740-A5C2-98068E0368D9}" srcOrd="2" destOrd="0" presId="urn:microsoft.com/office/officeart/2018/2/layout/IconVerticalSolidList"/>
    <dgm:cxn modelId="{0DB14F22-0E0C-49C0-B4A1-FDBD5A0CEA18}" type="presParOf" srcId="{E9D64E23-0213-4740-A5C2-98068E0368D9}" destId="{F016D4A3-CDBE-4BDA-A4C9-AD94C29EEC2F}" srcOrd="0" destOrd="0" presId="urn:microsoft.com/office/officeart/2018/2/layout/IconVerticalSolidList"/>
    <dgm:cxn modelId="{0A5AEAB7-2FCC-4EAD-B3C8-4E2683DED0B0}" type="presParOf" srcId="{E9D64E23-0213-4740-A5C2-98068E0368D9}" destId="{140C3E72-5C6A-495E-9530-E37A57CBD9F4}" srcOrd="1" destOrd="0" presId="urn:microsoft.com/office/officeart/2018/2/layout/IconVerticalSolidList"/>
    <dgm:cxn modelId="{DE5FA292-74B4-4C3D-AE34-712BE6A58654}" type="presParOf" srcId="{E9D64E23-0213-4740-A5C2-98068E0368D9}" destId="{33448C62-B57E-417A-B2A0-4DAC8A18D202}" srcOrd="2" destOrd="0" presId="urn:microsoft.com/office/officeart/2018/2/layout/IconVerticalSolidList"/>
    <dgm:cxn modelId="{5BEF73FE-E7F5-4A88-A270-9F8BB9896900}" type="presParOf" srcId="{E9D64E23-0213-4740-A5C2-98068E0368D9}" destId="{BED32928-1CB1-44EC-9FB0-2B29701CF466}" srcOrd="3" destOrd="0" presId="urn:microsoft.com/office/officeart/2018/2/layout/IconVerticalSolidList"/>
    <dgm:cxn modelId="{1D0D08B7-5BDA-4D6A-8AA3-EA81ADEA40EA}" type="presParOf" srcId="{DFC32754-E8CC-4F52-BDA1-013C49629930}" destId="{5E5BEC75-A561-453F-8BA6-C1C380BC3E17}" srcOrd="3" destOrd="0" presId="urn:microsoft.com/office/officeart/2018/2/layout/IconVerticalSolidList"/>
    <dgm:cxn modelId="{80DD1A2F-9B8F-41D9-BF9D-576A9304F487}" type="presParOf" srcId="{DFC32754-E8CC-4F52-BDA1-013C49629930}" destId="{36EEAA64-05D9-4C66-874F-989073E7FE2A}" srcOrd="4" destOrd="0" presId="urn:microsoft.com/office/officeart/2018/2/layout/IconVerticalSolidList"/>
    <dgm:cxn modelId="{B2C2075C-47AA-4DE9-87C3-BE8A566C9456}" type="presParOf" srcId="{36EEAA64-05D9-4C66-874F-989073E7FE2A}" destId="{65B5A310-51E1-4A05-9B32-6163E093CE90}" srcOrd="0" destOrd="0" presId="urn:microsoft.com/office/officeart/2018/2/layout/IconVerticalSolidList"/>
    <dgm:cxn modelId="{A9FFC117-7C51-4A0A-8EDB-E44E9F69B29A}" type="presParOf" srcId="{36EEAA64-05D9-4C66-874F-989073E7FE2A}" destId="{DCCE369A-4F63-40F2-8033-0CB307B1A885}" srcOrd="1" destOrd="0" presId="urn:microsoft.com/office/officeart/2018/2/layout/IconVerticalSolidList"/>
    <dgm:cxn modelId="{47A85FB1-B6A8-4F33-855B-F9D594F69671}" type="presParOf" srcId="{36EEAA64-05D9-4C66-874F-989073E7FE2A}" destId="{E0C0B97E-8AF6-4F48-882B-81646306E879}" srcOrd="2" destOrd="0" presId="urn:microsoft.com/office/officeart/2018/2/layout/IconVerticalSolidList"/>
    <dgm:cxn modelId="{4E9BAC37-C7FC-49D4-8291-60E54B2282B2}" type="presParOf" srcId="{36EEAA64-05D9-4C66-874F-989073E7FE2A}" destId="{DD7EC9A5-AEA5-4145-B169-C59ED71BEB0E}" srcOrd="3" destOrd="0" presId="urn:microsoft.com/office/officeart/2018/2/layout/IconVerticalSoli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6C40C590-09DB-4A06-A516-7B04D10F17E6}" type="doc">
      <dgm:prSet loTypeId="urn:microsoft.com/office/officeart/2018/2/layout/IconLabelList" loCatId="icon" qsTypeId="urn:microsoft.com/office/officeart/2005/8/quickstyle/simple1" qsCatId="simple" csTypeId="urn:microsoft.com/office/officeart/2005/8/colors/accent0_3" csCatId="mainScheme" phldr="1"/>
      <dgm:spPr/>
      <dgm:t>
        <a:bodyPr/>
        <a:lstStyle/>
        <a:p>
          <a:endParaRPr lang="en-US"/>
        </a:p>
      </dgm:t>
    </dgm:pt>
    <dgm:pt modelId="{F8C20E93-5EF1-41AF-AA33-9005AB06D9B2}">
      <dgm:prSet custT="1"/>
      <dgm:spPr/>
      <dgm:t>
        <a:bodyPr/>
        <a:lstStyle/>
        <a:p>
          <a:pPr>
            <a:lnSpc>
              <a:spcPct val="100000"/>
            </a:lnSpc>
          </a:pPr>
          <a:endParaRPr lang="en-US" sz="2000" dirty="0"/>
        </a:p>
        <a:p>
          <a:pPr>
            <a:lnSpc>
              <a:spcPct val="100000"/>
            </a:lnSpc>
          </a:pPr>
          <a:r>
            <a:rPr lang="en-US" sz="2000" dirty="0"/>
            <a:t>Involves instant audiovisuals such as video calls </a:t>
          </a:r>
        </a:p>
      </dgm:t>
    </dgm:pt>
    <dgm:pt modelId="{33873512-CF42-429A-8D68-39754A0C213A}" type="parTrans" cxnId="{2400653E-1D92-45CD-A000-97AF7B02A91D}">
      <dgm:prSet/>
      <dgm:spPr/>
      <dgm:t>
        <a:bodyPr/>
        <a:lstStyle/>
        <a:p>
          <a:endParaRPr lang="en-US" sz="2000"/>
        </a:p>
      </dgm:t>
    </dgm:pt>
    <dgm:pt modelId="{BAE27003-E136-4AF0-AF01-CBF0E6212DC4}" type="sibTrans" cxnId="{2400653E-1D92-45CD-A000-97AF7B02A91D}">
      <dgm:prSet/>
      <dgm:spPr/>
      <dgm:t>
        <a:bodyPr/>
        <a:lstStyle/>
        <a:p>
          <a:endParaRPr lang="en-US" sz="2000"/>
        </a:p>
      </dgm:t>
    </dgm:pt>
    <dgm:pt modelId="{590DA2A7-740B-4DF7-BA67-63D49390F602}">
      <dgm:prSet custT="1"/>
      <dgm:spPr/>
      <dgm:t>
        <a:bodyPr spcFirstLastPara="0" vert="horz" wrap="square" lIns="0" tIns="0" rIns="0" bIns="0" numCol="1" spcCol="1270" anchor="t" anchorCtr="0"/>
        <a:lstStyle/>
        <a:p>
          <a:pPr algn="ctr">
            <a:lnSpc>
              <a:spcPct val="100000"/>
            </a:lnSpc>
          </a:pPr>
          <a:r>
            <a:rPr lang="en-US" sz="2000" kern="1200" dirty="0">
              <a:latin typeface="+mn-lt"/>
              <a:ea typeface="+mn-ea"/>
              <a:cs typeface="+mn-cs"/>
            </a:rPr>
            <a:t>Generates</a:t>
          </a:r>
          <a:r>
            <a:rPr lang="en-US" sz="2000" kern="1200" dirty="0">
              <a:latin typeface="+mn-lt"/>
            </a:rPr>
            <a:t> more advanced real-time human cloning that converts face into someone else’s </a:t>
          </a:r>
          <a:r>
            <a:rPr lang="en-US" sz="2000" kern="1200" dirty="0">
              <a:latin typeface="+mn-lt"/>
              <a:ea typeface="+mn-ea"/>
              <a:cs typeface="+mn-cs"/>
            </a:rPr>
            <a:t>through</a:t>
          </a:r>
          <a:r>
            <a:rPr lang="en-US" sz="2000" kern="1200" dirty="0">
              <a:latin typeface="+mn-lt"/>
            </a:rPr>
            <a:t> live streaming</a:t>
          </a:r>
        </a:p>
      </dgm:t>
    </dgm:pt>
    <dgm:pt modelId="{D4BF7E7D-A0F0-4CCF-8D50-8641BD898773}" type="parTrans" cxnId="{0004AACF-F782-4D8C-84C6-B8C593570E6D}">
      <dgm:prSet/>
      <dgm:spPr/>
      <dgm:t>
        <a:bodyPr/>
        <a:lstStyle/>
        <a:p>
          <a:endParaRPr lang="en-US" sz="2000"/>
        </a:p>
      </dgm:t>
    </dgm:pt>
    <dgm:pt modelId="{793FB245-EC18-4FBC-88C3-0B47E1CF080C}" type="sibTrans" cxnId="{0004AACF-F782-4D8C-84C6-B8C593570E6D}">
      <dgm:prSet/>
      <dgm:spPr/>
      <dgm:t>
        <a:bodyPr/>
        <a:lstStyle/>
        <a:p>
          <a:endParaRPr lang="en-US" sz="2000"/>
        </a:p>
      </dgm:t>
    </dgm:pt>
    <dgm:pt modelId="{AC90F703-DACD-4DEB-A5D2-A24014BC7D7D}">
      <dgm:prSet custT="1"/>
      <dgm:spPr/>
      <dgm:t>
        <a:bodyPr/>
        <a:lstStyle/>
        <a:p>
          <a:pPr>
            <a:lnSpc>
              <a:spcPct val="100000"/>
            </a:lnSpc>
          </a:pPr>
          <a:r>
            <a:rPr lang="en-US" sz="2000" dirty="0"/>
            <a:t>For example: receiving a video call from your granddaughter </a:t>
          </a:r>
        </a:p>
      </dgm:t>
    </dgm:pt>
    <dgm:pt modelId="{BCDF4BBF-7B3D-4766-932F-41FBDFF99353}" type="parTrans" cxnId="{B4A36EF7-94AA-4E49-9AAE-6CAC68B4C175}">
      <dgm:prSet/>
      <dgm:spPr/>
      <dgm:t>
        <a:bodyPr/>
        <a:lstStyle/>
        <a:p>
          <a:endParaRPr lang="en-US" sz="2000"/>
        </a:p>
      </dgm:t>
    </dgm:pt>
    <dgm:pt modelId="{EE53D3CF-E223-4D06-BFCB-4435D4026CB2}" type="sibTrans" cxnId="{B4A36EF7-94AA-4E49-9AAE-6CAC68B4C175}">
      <dgm:prSet/>
      <dgm:spPr/>
      <dgm:t>
        <a:bodyPr/>
        <a:lstStyle/>
        <a:p>
          <a:endParaRPr lang="en-US" sz="2000"/>
        </a:p>
      </dgm:t>
    </dgm:pt>
    <dgm:pt modelId="{D556752B-9A26-4B5D-9F4F-E47BDD33BEFA}" type="pres">
      <dgm:prSet presAssocID="{6C40C590-09DB-4A06-A516-7B04D10F17E6}" presName="root" presStyleCnt="0">
        <dgm:presLayoutVars>
          <dgm:dir/>
          <dgm:resizeHandles val="exact"/>
        </dgm:presLayoutVars>
      </dgm:prSet>
      <dgm:spPr/>
    </dgm:pt>
    <dgm:pt modelId="{B83E2A1B-00CA-4BEB-8569-2C36D033FB49}" type="pres">
      <dgm:prSet presAssocID="{F8C20E93-5EF1-41AF-AA33-9005AB06D9B2}" presName="compNode" presStyleCnt="0"/>
      <dgm:spPr/>
    </dgm:pt>
    <dgm:pt modelId="{31DCFCA8-F869-4DA6-AF77-3A7B4CDF1F1E}" type="pres">
      <dgm:prSet presAssocID="{F8C20E93-5EF1-41AF-AA33-9005AB06D9B2}" presName="iconRect" presStyleLbl="node1" presStyleIdx="0" presStyleCnt="3"/>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dgm:spPr>
      <dgm:extLst>
        <a:ext uri="{E40237B7-FDA0-4F09-8148-C483321AD2D9}">
          <dgm14:cNvPr xmlns:dgm14="http://schemas.microsoft.com/office/drawing/2010/diagram" id="0" name="" descr="Receiver"/>
        </a:ext>
      </dgm:extLst>
    </dgm:pt>
    <dgm:pt modelId="{BC3706D8-6A13-4615-99E6-BD047B183456}" type="pres">
      <dgm:prSet presAssocID="{F8C20E93-5EF1-41AF-AA33-9005AB06D9B2}" presName="spaceRect" presStyleCnt="0"/>
      <dgm:spPr/>
    </dgm:pt>
    <dgm:pt modelId="{E31E4B79-E78B-4589-A7B9-459BF104738F}" type="pres">
      <dgm:prSet presAssocID="{F8C20E93-5EF1-41AF-AA33-9005AB06D9B2}" presName="textRect" presStyleLbl="revTx" presStyleIdx="0" presStyleCnt="3" custScaleX="110584" custScaleY="90023" custLinFactNeighborX="678" custLinFactNeighborY="-52586">
        <dgm:presLayoutVars>
          <dgm:chMax val="1"/>
          <dgm:chPref val="1"/>
        </dgm:presLayoutVars>
      </dgm:prSet>
      <dgm:spPr/>
    </dgm:pt>
    <dgm:pt modelId="{42CEE974-70EF-450A-B2CC-AC3D0D45F945}" type="pres">
      <dgm:prSet presAssocID="{BAE27003-E136-4AF0-AF01-CBF0E6212DC4}" presName="sibTrans" presStyleCnt="0"/>
      <dgm:spPr/>
    </dgm:pt>
    <dgm:pt modelId="{4B9512ED-4919-4E43-8C1A-3FFEB59C2DCF}" type="pres">
      <dgm:prSet presAssocID="{590DA2A7-740B-4DF7-BA67-63D49390F602}" presName="compNode" presStyleCnt="0"/>
      <dgm:spPr/>
    </dgm:pt>
    <dgm:pt modelId="{FF9E619C-31E2-4822-8CB9-A8E54D0677E5}" type="pres">
      <dgm:prSet presAssocID="{590DA2A7-740B-4DF7-BA67-63D49390F602}" presName="iconRect" presStyleLbl="node1" presStyleIdx="1" presStyleCnt="3"/>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dgm:spPr>
      <dgm:extLst>
        <a:ext uri="{E40237B7-FDA0-4F09-8148-C483321AD2D9}">
          <dgm14:cNvPr xmlns:dgm14="http://schemas.microsoft.com/office/drawing/2010/diagram" id="0" name="" descr="DNA"/>
        </a:ext>
      </dgm:extLst>
    </dgm:pt>
    <dgm:pt modelId="{D6FD8CA9-7477-49DD-8708-EBCA9BC1DCC9}" type="pres">
      <dgm:prSet presAssocID="{590DA2A7-740B-4DF7-BA67-63D49390F602}" presName="spaceRect" presStyleCnt="0"/>
      <dgm:spPr/>
    </dgm:pt>
    <dgm:pt modelId="{570B905B-952C-4A32-8AF2-9E316589E242}" type="pres">
      <dgm:prSet presAssocID="{590DA2A7-740B-4DF7-BA67-63D49390F602}" presName="textRect" presStyleLbl="revTx" presStyleIdx="1" presStyleCnt="3">
        <dgm:presLayoutVars>
          <dgm:chMax val="1"/>
          <dgm:chPref val="1"/>
        </dgm:presLayoutVars>
      </dgm:prSet>
      <dgm:spPr>
        <a:xfrm>
          <a:off x="3813075" y="2308074"/>
          <a:ext cx="2889450" cy="1536328"/>
        </a:xfrm>
        <a:prstGeom prst="rect">
          <a:avLst/>
        </a:prstGeom>
      </dgm:spPr>
    </dgm:pt>
    <dgm:pt modelId="{053B3EDF-5C06-423A-9F7E-D27F991F0595}" type="pres">
      <dgm:prSet presAssocID="{793FB245-EC18-4FBC-88C3-0B47E1CF080C}" presName="sibTrans" presStyleCnt="0"/>
      <dgm:spPr/>
    </dgm:pt>
    <dgm:pt modelId="{D99306E1-CAB5-416F-9820-B2D7F364FA2F}" type="pres">
      <dgm:prSet presAssocID="{AC90F703-DACD-4DEB-A5D2-A24014BC7D7D}" presName="compNode" presStyleCnt="0"/>
      <dgm:spPr/>
    </dgm:pt>
    <dgm:pt modelId="{8398F337-FA97-4231-9319-1CC46BFD8B50}" type="pres">
      <dgm:prSet presAssocID="{AC90F703-DACD-4DEB-A5D2-A24014BC7D7D}" presName="iconRect" presStyleLbl="node1" presStyleIdx="2" presStyleCnt="3"/>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dgm:spPr>
      <dgm:extLst>
        <a:ext uri="{E40237B7-FDA0-4F09-8148-C483321AD2D9}">
          <dgm14:cNvPr xmlns:dgm14="http://schemas.microsoft.com/office/drawing/2010/diagram" id="0" name="" descr="Parent and Child"/>
        </a:ext>
      </dgm:extLst>
    </dgm:pt>
    <dgm:pt modelId="{D262C074-32CB-4474-A2DE-7C98F9C96E07}" type="pres">
      <dgm:prSet presAssocID="{AC90F703-DACD-4DEB-A5D2-A24014BC7D7D}" presName="spaceRect" presStyleCnt="0"/>
      <dgm:spPr/>
    </dgm:pt>
    <dgm:pt modelId="{4267BA35-4178-4717-9495-DB33B19E5AB5}" type="pres">
      <dgm:prSet presAssocID="{AC90F703-DACD-4DEB-A5D2-A24014BC7D7D}" presName="textRect" presStyleLbl="revTx" presStyleIdx="2" presStyleCnt="3">
        <dgm:presLayoutVars>
          <dgm:chMax val="1"/>
          <dgm:chPref val="1"/>
        </dgm:presLayoutVars>
      </dgm:prSet>
      <dgm:spPr/>
    </dgm:pt>
  </dgm:ptLst>
  <dgm:cxnLst>
    <dgm:cxn modelId="{2400653E-1D92-45CD-A000-97AF7B02A91D}" srcId="{6C40C590-09DB-4A06-A516-7B04D10F17E6}" destId="{F8C20E93-5EF1-41AF-AA33-9005AB06D9B2}" srcOrd="0" destOrd="0" parTransId="{33873512-CF42-429A-8D68-39754A0C213A}" sibTransId="{BAE27003-E136-4AF0-AF01-CBF0E6212DC4}"/>
    <dgm:cxn modelId="{C5DCAC60-6882-499A-A41C-D48B5DC61C89}" type="presOf" srcId="{AC90F703-DACD-4DEB-A5D2-A24014BC7D7D}" destId="{4267BA35-4178-4717-9495-DB33B19E5AB5}" srcOrd="0" destOrd="0" presId="urn:microsoft.com/office/officeart/2018/2/layout/IconLabelList"/>
    <dgm:cxn modelId="{0004AACF-F782-4D8C-84C6-B8C593570E6D}" srcId="{6C40C590-09DB-4A06-A516-7B04D10F17E6}" destId="{590DA2A7-740B-4DF7-BA67-63D49390F602}" srcOrd="1" destOrd="0" parTransId="{D4BF7E7D-A0F0-4CCF-8D50-8641BD898773}" sibTransId="{793FB245-EC18-4FBC-88C3-0B47E1CF080C}"/>
    <dgm:cxn modelId="{3467F6DB-A08E-43DE-BC28-604046F68454}" type="presOf" srcId="{6C40C590-09DB-4A06-A516-7B04D10F17E6}" destId="{D556752B-9A26-4B5D-9F4F-E47BDD33BEFA}" srcOrd="0" destOrd="0" presId="urn:microsoft.com/office/officeart/2018/2/layout/IconLabelList"/>
    <dgm:cxn modelId="{2A52CAEE-53C1-4A43-9433-4470C89F655E}" type="presOf" srcId="{F8C20E93-5EF1-41AF-AA33-9005AB06D9B2}" destId="{E31E4B79-E78B-4589-A7B9-459BF104738F}" srcOrd="0" destOrd="0" presId="urn:microsoft.com/office/officeart/2018/2/layout/IconLabelList"/>
    <dgm:cxn modelId="{B4A36EF7-94AA-4E49-9AAE-6CAC68B4C175}" srcId="{6C40C590-09DB-4A06-A516-7B04D10F17E6}" destId="{AC90F703-DACD-4DEB-A5D2-A24014BC7D7D}" srcOrd="2" destOrd="0" parTransId="{BCDF4BBF-7B3D-4766-932F-41FBDFF99353}" sibTransId="{EE53D3CF-E223-4D06-BFCB-4435D4026CB2}"/>
    <dgm:cxn modelId="{2B7705FB-81F1-4B7D-998D-3E8E22467652}" type="presOf" srcId="{590DA2A7-740B-4DF7-BA67-63D49390F602}" destId="{570B905B-952C-4A32-8AF2-9E316589E242}" srcOrd="0" destOrd="0" presId="urn:microsoft.com/office/officeart/2018/2/layout/IconLabelList"/>
    <dgm:cxn modelId="{7FAC4AF5-A137-4826-9B67-D4B70370702A}" type="presParOf" srcId="{D556752B-9A26-4B5D-9F4F-E47BDD33BEFA}" destId="{B83E2A1B-00CA-4BEB-8569-2C36D033FB49}" srcOrd="0" destOrd="0" presId="urn:microsoft.com/office/officeart/2018/2/layout/IconLabelList"/>
    <dgm:cxn modelId="{A28D87C7-488E-48F5-8EA2-28DECE0910CB}" type="presParOf" srcId="{B83E2A1B-00CA-4BEB-8569-2C36D033FB49}" destId="{31DCFCA8-F869-4DA6-AF77-3A7B4CDF1F1E}" srcOrd="0" destOrd="0" presId="urn:microsoft.com/office/officeart/2018/2/layout/IconLabelList"/>
    <dgm:cxn modelId="{8F4C98A0-13B6-4416-A839-D854E34F80C9}" type="presParOf" srcId="{B83E2A1B-00CA-4BEB-8569-2C36D033FB49}" destId="{BC3706D8-6A13-4615-99E6-BD047B183456}" srcOrd="1" destOrd="0" presId="urn:microsoft.com/office/officeart/2018/2/layout/IconLabelList"/>
    <dgm:cxn modelId="{F47EDF69-F9B2-47C6-9F8C-CDBC00986903}" type="presParOf" srcId="{B83E2A1B-00CA-4BEB-8569-2C36D033FB49}" destId="{E31E4B79-E78B-4589-A7B9-459BF104738F}" srcOrd="2" destOrd="0" presId="urn:microsoft.com/office/officeart/2018/2/layout/IconLabelList"/>
    <dgm:cxn modelId="{A9413B19-7506-4B58-B9B8-A6E7AAEBD890}" type="presParOf" srcId="{D556752B-9A26-4B5D-9F4F-E47BDD33BEFA}" destId="{42CEE974-70EF-450A-B2CC-AC3D0D45F945}" srcOrd="1" destOrd="0" presId="urn:microsoft.com/office/officeart/2018/2/layout/IconLabelList"/>
    <dgm:cxn modelId="{8FC9B194-5790-4995-A96E-B4313A15AEFD}" type="presParOf" srcId="{D556752B-9A26-4B5D-9F4F-E47BDD33BEFA}" destId="{4B9512ED-4919-4E43-8C1A-3FFEB59C2DCF}" srcOrd="2" destOrd="0" presId="urn:microsoft.com/office/officeart/2018/2/layout/IconLabelList"/>
    <dgm:cxn modelId="{BEED274B-9DA2-44BB-8687-455ADAF34E0B}" type="presParOf" srcId="{4B9512ED-4919-4E43-8C1A-3FFEB59C2DCF}" destId="{FF9E619C-31E2-4822-8CB9-A8E54D0677E5}" srcOrd="0" destOrd="0" presId="urn:microsoft.com/office/officeart/2018/2/layout/IconLabelList"/>
    <dgm:cxn modelId="{40FB2551-2549-4D01-AE10-DAF339793795}" type="presParOf" srcId="{4B9512ED-4919-4E43-8C1A-3FFEB59C2DCF}" destId="{D6FD8CA9-7477-49DD-8708-EBCA9BC1DCC9}" srcOrd="1" destOrd="0" presId="urn:microsoft.com/office/officeart/2018/2/layout/IconLabelList"/>
    <dgm:cxn modelId="{9ACD60E0-1997-47A1-A703-FFBB2A2E3C58}" type="presParOf" srcId="{4B9512ED-4919-4E43-8C1A-3FFEB59C2DCF}" destId="{570B905B-952C-4A32-8AF2-9E316589E242}" srcOrd="2" destOrd="0" presId="urn:microsoft.com/office/officeart/2018/2/layout/IconLabelList"/>
    <dgm:cxn modelId="{C0CA958E-5017-42E6-ADD5-1C4BE8EAC77E}" type="presParOf" srcId="{D556752B-9A26-4B5D-9F4F-E47BDD33BEFA}" destId="{053B3EDF-5C06-423A-9F7E-D27F991F0595}" srcOrd="3" destOrd="0" presId="urn:microsoft.com/office/officeart/2018/2/layout/IconLabelList"/>
    <dgm:cxn modelId="{29A63AEA-241D-4550-B4F1-FD0F3849545E}" type="presParOf" srcId="{D556752B-9A26-4B5D-9F4F-E47BDD33BEFA}" destId="{D99306E1-CAB5-416F-9820-B2D7F364FA2F}" srcOrd="4" destOrd="0" presId="urn:microsoft.com/office/officeart/2018/2/layout/IconLabelList"/>
    <dgm:cxn modelId="{E591F4D6-78D8-4882-91D3-7ACF2D29A08A}" type="presParOf" srcId="{D99306E1-CAB5-416F-9820-B2D7F364FA2F}" destId="{8398F337-FA97-4231-9319-1CC46BFD8B50}" srcOrd="0" destOrd="0" presId="urn:microsoft.com/office/officeart/2018/2/layout/IconLabelList"/>
    <dgm:cxn modelId="{F53445D0-FED6-4769-A75D-44E32659A5DD}" type="presParOf" srcId="{D99306E1-CAB5-416F-9820-B2D7F364FA2F}" destId="{D262C074-32CB-4474-A2DE-7C98F9C96E07}" srcOrd="1" destOrd="0" presId="urn:microsoft.com/office/officeart/2018/2/layout/IconLabelList"/>
    <dgm:cxn modelId="{57C3E664-4C66-4FAF-BC50-51BD9CF5556E}" type="presParOf" srcId="{D99306E1-CAB5-416F-9820-B2D7F364FA2F}" destId="{4267BA35-4178-4717-9495-DB33B19E5AB5}" srcOrd="2" destOrd="0" presId="urn:microsoft.com/office/officeart/2018/2/layout/IconLabel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B662DDC2-D2AF-4624-BFA7-6D6DF861839E}" type="doc">
      <dgm:prSet loTypeId="urn:microsoft.com/office/officeart/2018/2/layout/IconVerticalSolidList" loCatId="icon" qsTypeId="urn:microsoft.com/office/officeart/2005/8/quickstyle/simple1" qsCatId="simple" csTypeId="urn:microsoft.com/office/officeart/2005/8/colors/accent0_3" csCatId="mainScheme" phldr="1"/>
      <dgm:spPr/>
      <dgm:t>
        <a:bodyPr/>
        <a:lstStyle/>
        <a:p>
          <a:endParaRPr lang="en-US"/>
        </a:p>
      </dgm:t>
    </dgm:pt>
    <dgm:pt modelId="{DF073DDC-DAD3-48A3-85E4-D02A976158C5}">
      <dgm:prSet/>
      <dgm:spPr/>
      <dgm:t>
        <a:bodyPr/>
        <a:lstStyle/>
        <a:p>
          <a:pPr>
            <a:lnSpc>
              <a:spcPct val="100000"/>
            </a:lnSpc>
          </a:pPr>
          <a:r>
            <a:rPr lang="en-US" b="1" dirty="0"/>
            <a:t>Grandparent Scam</a:t>
          </a:r>
          <a:endParaRPr lang="en-US" dirty="0"/>
        </a:p>
      </dgm:t>
    </dgm:pt>
    <dgm:pt modelId="{59C0FE84-6B35-40EA-BB9D-1B0492B3E7CA}" type="parTrans" cxnId="{01A1F182-265E-4C09-B01D-4426A13D67AA}">
      <dgm:prSet/>
      <dgm:spPr/>
      <dgm:t>
        <a:bodyPr/>
        <a:lstStyle/>
        <a:p>
          <a:endParaRPr lang="en-US"/>
        </a:p>
      </dgm:t>
    </dgm:pt>
    <dgm:pt modelId="{BC01D99C-CD4A-4569-9C0E-FF734B454B92}" type="sibTrans" cxnId="{01A1F182-265E-4C09-B01D-4426A13D67AA}">
      <dgm:prSet/>
      <dgm:spPr/>
      <dgm:t>
        <a:bodyPr/>
        <a:lstStyle/>
        <a:p>
          <a:endParaRPr lang="en-US"/>
        </a:p>
      </dgm:t>
    </dgm:pt>
    <dgm:pt modelId="{C6FA3FAA-FA81-49CF-A795-C1D894847E4A}">
      <dgm:prSet custT="1"/>
      <dgm:spPr/>
      <dgm:t>
        <a:bodyPr/>
        <a:lstStyle/>
        <a:p>
          <a:pPr>
            <a:lnSpc>
              <a:spcPct val="100000"/>
            </a:lnSpc>
          </a:pPr>
          <a:r>
            <a:rPr lang="en-US" sz="1400" dirty="0"/>
            <a:t>A caller or texter pretends to be your grandchild, claiming they’re in trouble and need money urgently. AI voice cloning makes the impersonation sound real.</a:t>
          </a:r>
        </a:p>
      </dgm:t>
    </dgm:pt>
    <dgm:pt modelId="{6545BFB4-B1D6-4CCB-B3EC-B8BBAB25C951}" type="parTrans" cxnId="{27D6BFAC-F4BB-4CF1-B907-ED6A907285C6}">
      <dgm:prSet/>
      <dgm:spPr/>
      <dgm:t>
        <a:bodyPr/>
        <a:lstStyle/>
        <a:p>
          <a:endParaRPr lang="en-US"/>
        </a:p>
      </dgm:t>
    </dgm:pt>
    <dgm:pt modelId="{BF278690-2507-4509-8B0E-868DB6E9C76B}" type="sibTrans" cxnId="{27D6BFAC-F4BB-4CF1-B907-ED6A907285C6}">
      <dgm:prSet/>
      <dgm:spPr/>
      <dgm:t>
        <a:bodyPr/>
        <a:lstStyle/>
        <a:p>
          <a:endParaRPr lang="en-US"/>
        </a:p>
      </dgm:t>
    </dgm:pt>
    <dgm:pt modelId="{0C89A94B-3074-47C1-9FC1-CCF6CB09FF7F}">
      <dgm:prSet/>
      <dgm:spPr/>
      <dgm:t>
        <a:bodyPr/>
        <a:lstStyle/>
        <a:p>
          <a:pPr>
            <a:lnSpc>
              <a:spcPct val="100000"/>
            </a:lnSpc>
          </a:pPr>
          <a:r>
            <a:rPr lang="en-US" b="1" dirty="0"/>
            <a:t>Healthcare/Benefits Scam</a:t>
          </a:r>
          <a:endParaRPr lang="en-US" dirty="0"/>
        </a:p>
      </dgm:t>
    </dgm:pt>
    <dgm:pt modelId="{5B4E78CF-9402-4645-9E02-E97CFCB26A80}" type="parTrans" cxnId="{6E2CCE16-BBCB-4AA1-8864-9D33B58CB3F3}">
      <dgm:prSet/>
      <dgm:spPr/>
      <dgm:t>
        <a:bodyPr/>
        <a:lstStyle/>
        <a:p>
          <a:endParaRPr lang="en-US"/>
        </a:p>
      </dgm:t>
    </dgm:pt>
    <dgm:pt modelId="{5CBBFE10-365D-4381-B463-54C88DC8E1AD}" type="sibTrans" cxnId="{6E2CCE16-BBCB-4AA1-8864-9D33B58CB3F3}">
      <dgm:prSet/>
      <dgm:spPr/>
      <dgm:t>
        <a:bodyPr/>
        <a:lstStyle/>
        <a:p>
          <a:endParaRPr lang="en-US"/>
        </a:p>
      </dgm:t>
    </dgm:pt>
    <dgm:pt modelId="{EFFCDB35-3DC4-4339-9FD1-54FE0FBB58C2}">
      <dgm:prSet custT="1"/>
      <dgm:spPr/>
      <dgm:t>
        <a:bodyPr spcFirstLastPara="0" vert="horz" wrap="square" lIns="92478" tIns="92478" rIns="92478" bIns="92478" numCol="1" spcCol="1270" anchor="ctr" anchorCtr="0"/>
        <a:lstStyle/>
        <a:p>
          <a:pPr>
            <a:lnSpc>
              <a:spcPct val="100000"/>
            </a:lnSpc>
          </a:pPr>
          <a:r>
            <a:rPr lang="en-US" sz="1400" kern="1200" dirty="0">
              <a:latin typeface="+mn-lt"/>
              <a:ea typeface="+mn-ea"/>
              <a:cs typeface="+mn-cs"/>
            </a:rPr>
            <a:t>Fraudsters</a:t>
          </a:r>
          <a:r>
            <a:rPr lang="en-US" sz="1400" kern="1200" dirty="0">
              <a:latin typeface="+mn-lt"/>
            </a:rPr>
            <a:t> </a:t>
          </a:r>
          <a:r>
            <a:rPr lang="en-US" sz="1400" kern="1200" dirty="0">
              <a:latin typeface="+mn-lt"/>
              <a:ea typeface="+mn-ea"/>
              <a:cs typeface="+mn-cs"/>
            </a:rPr>
            <a:t>pose as government or insurance officials, pressuring you to share personal information or make payments to “protect” benefits like Medicare.</a:t>
          </a:r>
        </a:p>
      </dgm:t>
    </dgm:pt>
    <dgm:pt modelId="{B214B345-7AE6-4BEC-8113-896542D02BD5}" type="parTrans" cxnId="{8BCC8A82-2171-4E23-A5A3-387CFDB83991}">
      <dgm:prSet/>
      <dgm:spPr/>
      <dgm:t>
        <a:bodyPr/>
        <a:lstStyle/>
        <a:p>
          <a:endParaRPr lang="en-US"/>
        </a:p>
      </dgm:t>
    </dgm:pt>
    <dgm:pt modelId="{08D64884-E53A-4566-81BE-433FD1B2E13F}" type="sibTrans" cxnId="{8BCC8A82-2171-4E23-A5A3-387CFDB83991}">
      <dgm:prSet/>
      <dgm:spPr/>
      <dgm:t>
        <a:bodyPr/>
        <a:lstStyle/>
        <a:p>
          <a:endParaRPr lang="en-US"/>
        </a:p>
      </dgm:t>
    </dgm:pt>
    <dgm:pt modelId="{BE030369-DD2C-49C8-A101-CC4D95C353FD}">
      <dgm:prSet/>
      <dgm:spPr/>
      <dgm:t>
        <a:bodyPr/>
        <a:lstStyle/>
        <a:p>
          <a:pPr>
            <a:lnSpc>
              <a:spcPct val="100000"/>
            </a:lnSpc>
          </a:pPr>
          <a:r>
            <a:rPr lang="en-US" b="1" dirty="0"/>
            <a:t>Tech Support Scam</a:t>
          </a:r>
          <a:endParaRPr lang="en-US" dirty="0"/>
        </a:p>
      </dgm:t>
    </dgm:pt>
    <dgm:pt modelId="{59516465-5B85-4F95-B648-A8D7ECEDD719}" type="parTrans" cxnId="{77A50560-E259-4EDF-A28B-CA1FF320CEE0}">
      <dgm:prSet/>
      <dgm:spPr/>
      <dgm:t>
        <a:bodyPr/>
        <a:lstStyle/>
        <a:p>
          <a:endParaRPr lang="en-US"/>
        </a:p>
      </dgm:t>
    </dgm:pt>
    <dgm:pt modelId="{54747510-CDB4-4C6A-A258-1A90AFA7E068}" type="sibTrans" cxnId="{77A50560-E259-4EDF-A28B-CA1FF320CEE0}">
      <dgm:prSet/>
      <dgm:spPr/>
      <dgm:t>
        <a:bodyPr/>
        <a:lstStyle/>
        <a:p>
          <a:endParaRPr lang="en-US"/>
        </a:p>
      </dgm:t>
    </dgm:pt>
    <dgm:pt modelId="{CED8F3B5-3FED-461C-8D12-3D2C1A6674F7}">
      <dgm:prSet custT="1"/>
      <dgm:spPr/>
      <dgm:t>
        <a:bodyPr/>
        <a:lstStyle/>
        <a:p>
          <a:pPr>
            <a:lnSpc>
              <a:spcPct val="100000"/>
            </a:lnSpc>
          </a:pPr>
          <a:r>
            <a:rPr lang="en-US" sz="1400" dirty="0"/>
            <a:t>Scammers pretend to be from a well-known tech company, warning your device is infected. They push you to download malicious software or pay for fake repairs.</a:t>
          </a:r>
        </a:p>
      </dgm:t>
    </dgm:pt>
    <dgm:pt modelId="{795CBA75-D5A2-4849-AA25-6BCF8FD80706}" type="parTrans" cxnId="{ADB82E28-DED2-45D6-AD35-391A041326A4}">
      <dgm:prSet/>
      <dgm:spPr/>
      <dgm:t>
        <a:bodyPr/>
        <a:lstStyle/>
        <a:p>
          <a:endParaRPr lang="en-US"/>
        </a:p>
      </dgm:t>
    </dgm:pt>
    <dgm:pt modelId="{EEF2407A-6773-46DE-887F-77039BEAA076}" type="sibTrans" cxnId="{ADB82E28-DED2-45D6-AD35-391A041326A4}">
      <dgm:prSet/>
      <dgm:spPr/>
      <dgm:t>
        <a:bodyPr/>
        <a:lstStyle/>
        <a:p>
          <a:endParaRPr lang="en-US"/>
        </a:p>
      </dgm:t>
    </dgm:pt>
    <dgm:pt modelId="{D748B0D6-75B6-4B05-A446-BEA84BFB581D}">
      <dgm:prSet/>
      <dgm:spPr/>
      <dgm:t>
        <a:bodyPr/>
        <a:lstStyle/>
        <a:p>
          <a:pPr>
            <a:lnSpc>
              <a:spcPct val="100000"/>
            </a:lnSpc>
          </a:pPr>
          <a:r>
            <a:rPr lang="en-US" b="1" dirty="0"/>
            <a:t>Prize/Lottery Scam</a:t>
          </a:r>
          <a:endParaRPr lang="en-US" dirty="0"/>
        </a:p>
      </dgm:t>
    </dgm:pt>
    <dgm:pt modelId="{2EF1C235-0F4E-434E-863F-64F87EE3AC85}" type="parTrans" cxnId="{BD87C0A0-EBAF-47F2-B0F8-FFD33EB93FF6}">
      <dgm:prSet/>
      <dgm:spPr/>
      <dgm:t>
        <a:bodyPr/>
        <a:lstStyle/>
        <a:p>
          <a:endParaRPr lang="en-US"/>
        </a:p>
      </dgm:t>
    </dgm:pt>
    <dgm:pt modelId="{4D8E5A53-26A1-4B51-98F4-75338DF12E55}" type="sibTrans" cxnId="{BD87C0A0-EBAF-47F2-B0F8-FFD33EB93FF6}">
      <dgm:prSet/>
      <dgm:spPr/>
      <dgm:t>
        <a:bodyPr/>
        <a:lstStyle/>
        <a:p>
          <a:endParaRPr lang="en-US"/>
        </a:p>
      </dgm:t>
    </dgm:pt>
    <dgm:pt modelId="{F51CAAF1-D788-4086-A709-8CD1AE57C478}">
      <dgm:prSet custT="1"/>
      <dgm:spPr/>
      <dgm:t>
        <a:bodyPr/>
        <a:lstStyle/>
        <a:p>
          <a:pPr>
            <a:lnSpc>
              <a:spcPct val="100000"/>
            </a:lnSpc>
          </a:pPr>
          <a:r>
            <a:rPr lang="en-US" sz="1400" dirty="0"/>
            <a:t>Victims are told they’ve won a contest or lottery, but must first pay “fees” or provide bank details to claim the prize.</a:t>
          </a:r>
        </a:p>
      </dgm:t>
    </dgm:pt>
    <dgm:pt modelId="{E3256C3A-7112-4769-83F8-D15B6A27F937}" type="parTrans" cxnId="{73E41447-2C8A-4E18-8178-4197A858E20C}">
      <dgm:prSet/>
      <dgm:spPr/>
      <dgm:t>
        <a:bodyPr/>
        <a:lstStyle/>
        <a:p>
          <a:endParaRPr lang="en-US"/>
        </a:p>
      </dgm:t>
    </dgm:pt>
    <dgm:pt modelId="{81733789-0016-4ACD-96C3-BF17BC3571A4}" type="sibTrans" cxnId="{73E41447-2C8A-4E18-8178-4197A858E20C}">
      <dgm:prSet/>
      <dgm:spPr/>
      <dgm:t>
        <a:bodyPr/>
        <a:lstStyle/>
        <a:p>
          <a:endParaRPr lang="en-US"/>
        </a:p>
      </dgm:t>
    </dgm:pt>
    <dgm:pt modelId="{94D5B1C2-A9C8-499B-A71E-6AAF8FDAA442}" type="pres">
      <dgm:prSet presAssocID="{B662DDC2-D2AF-4624-BFA7-6D6DF861839E}" presName="root" presStyleCnt="0">
        <dgm:presLayoutVars>
          <dgm:dir/>
          <dgm:resizeHandles val="exact"/>
        </dgm:presLayoutVars>
      </dgm:prSet>
      <dgm:spPr/>
    </dgm:pt>
    <dgm:pt modelId="{5E3FDE5D-1EAD-43CF-BD19-5CAD3D7564B0}" type="pres">
      <dgm:prSet presAssocID="{DF073DDC-DAD3-48A3-85E4-D02A976158C5}" presName="compNode" presStyleCnt="0"/>
      <dgm:spPr/>
    </dgm:pt>
    <dgm:pt modelId="{BE0247E8-22C4-4BCD-8F26-3490A6893537}" type="pres">
      <dgm:prSet presAssocID="{DF073DDC-DAD3-48A3-85E4-D02A976158C5}" presName="bgRect" presStyleLbl="bgShp" presStyleIdx="0" presStyleCnt="4"/>
      <dgm:spPr/>
    </dgm:pt>
    <dgm:pt modelId="{0973DEE5-8C12-4350-AF46-3BF867650388}" type="pres">
      <dgm:prSet presAssocID="{DF073DDC-DAD3-48A3-85E4-D02A976158C5}" presName="iconRect" presStyleLbl="node1" presStyleIdx="0" presStyleCnt="4"/>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dgm:spPr>
      <dgm:extLst>
        <a:ext uri="{E40237B7-FDA0-4F09-8148-C483321AD2D9}">
          <dgm14:cNvPr xmlns:dgm14="http://schemas.microsoft.com/office/drawing/2010/diagram" id="0" name="" descr="Parent and Child"/>
        </a:ext>
      </dgm:extLst>
    </dgm:pt>
    <dgm:pt modelId="{FFF345CA-BC23-402F-A055-6D00CF882CA3}" type="pres">
      <dgm:prSet presAssocID="{DF073DDC-DAD3-48A3-85E4-D02A976158C5}" presName="spaceRect" presStyleCnt="0"/>
      <dgm:spPr/>
    </dgm:pt>
    <dgm:pt modelId="{6901AE66-EFD9-4522-87B8-C2528E0A9F47}" type="pres">
      <dgm:prSet presAssocID="{DF073DDC-DAD3-48A3-85E4-D02A976158C5}" presName="parTx" presStyleLbl="revTx" presStyleIdx="0" presStyleCnt="8" custScaleX="87652" custScaleY="99293" custLinFactNeighborX="-3286" custLinFactNeighborY="1877">
        <dgm:presLayoutVars>
          <dgm:chMax val="0"/>
          <dgm:chPref val="0"/>
        </dgm:presLayoutVars>
      </dgm:prSet>
      <dgm:spPr/>
    </dgm:pt>
    <dgm:pt modelId="{2C25202D-B4DA-4507-9B0C-4AA6E2B31F7A}" type="pres">
      <dgm:prSet presAssocID="{DF073DDC-DAD3-48A3-85E4-D02A976158C5}" presName="desTx" presStyleLbl="revTx" presStyleIdx="1" presStyleCnt="8" custScaleX="136328" custScaleY="95559" custLinFactNeighborX="-6041" custLinFactNeighborY="6500">
        <dgm:presLayoutVars/>
      </dgm:prSet>
      <dgm:spPr/>
    </dgm:pt>
    <dgm:pt modelId="{144205A5-4D7C-4999-BAAD-AC228038DD73}" type="pres">
      <dgm:prSet presAssocID="{BC01D99C-CD4A-4569-9C0E-FF734B454B92}" presName="sibTrans" presStyleCnt="0"/>
      <dgm:spPr/>
    </dgm:pt>
    <dgm:pt modelId="{6D55E8DF-941A-444E-8806-2925B04A22A3}" type="pres">
      <dgm:prSet presAssocID="{0C89A94B-3074-47C1-9FC1-CCF6CB09FF7F}" presName="compNode" presStyleCnt="0"/>
      <dgm:spPr/>
    </dgm:pt>
    <dgm:pt modelId="{65296595-2824-49C2-890E-4BD89981A0B0}" type="pres">
      <dgm:prSet presAssocID="{0C89A94B-3074-47C1-9FC1-CCF6CB09FF7F}" presName="bgRect" presStyleLbl="bgShp" presStyleIdx="1" presStyleCnt="4" custLinFactNeighborX="270" custLinFactNeighborY="-1245"/>
      <dgm:spPr/>
    </dgm:pt>
    <dgm:pt modelId="{6A108292-DAB2-4D64-82A6-D870E8EA2F87}" type="pres">
      <dgm:prSet presAssocID="{0C89A94B-3074-47C1-9FC1-CCF6CB09FF7F}" presName="iconRect" presStyleLbl="node1" presStyleIdx="1" presStyleCnt="4"/>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dgm:spPr>
      <dgm:extLst>
        <a:ext uri="{E40237B7-FDA0-4F09-8148-C483321AD2D9}">
          <dgm14:cNvPr xmlns:dgm14="http://schemas.microsoft.com/office/drawing/2010/diagram" id="0" name="" descr="Bank"/>
        </a:ext>
      </dgm:extLst>
    </dgm:pt>
    <dgm:pt modelId="{0C3E9BBE-332C-4F6B-BE79-2B91263543DB}" type="pres">
      <dgm:prSet presAssocID="{0C89A94B-3074-47C1-9FC1-CCF6CB09FF7F}" presName="spaceRect" presStyleCnt="0"/>
      <dgm:spPr/>
    </dgm:pt>
    <dgm:pt modelId="{557E7964-19B0-4D6E-B564-5FFB7F6675F0}" type="pres">
      <dgm:prSet presAssocID="{0C89A94B-3074-47C1-9FC1-CCF6CB09FF7F}" presName="parTx" presStyleLbl="revTx" presStyleIdx="2" presStyleCnt="8" custScaleX="79584" custScaleY="99467" custLinFactNeighborX="-7541" custLinFactNeighborY="624">
        <dgm:presLayoutVars>
          <dgm:chMax val="0"/>
          <dgm:chPref val="0"/>
        </dgm:presLayoutVars>
      </dgm:prSet>
      <dgm:spPr/>
    </dgm:pt>
    <dgm:pt modelId="{90C50F5D-6CB0-488D-8869-41CECDDCA22B}" type="pres">
      <dgm:prSet presAssocID="{0C89A94B-3074-47C1-9FC1-CCF6CB09FF7F}" presName="desTx" presStyleLbl="revTx" presStyleIdx="3" presStyleCnt="8" custScaleX="129996" custScaleY="92667" custLinFactNeighborX="-2283" custLinFactNeighborY="3926">
        <dgm:presLayoutVars/>
      </dgm:prSet>
      <dgm:spPr>
        <a:xfrm>
          <a:off x="4064772" y="1148958"/>
          <a:ext cx="7023918" cy="912631"/>
        </a:xfrm>
        <a:prstGeom prst="rect">
          <a:avLst/>
        </a:prstGeom>
      </dgm:spPr>
    </dgm:pt>
    <dgm:pt modelId="{ADDEC5BE-D5A1-47D1-976F-CC5A7078859C}" type="pres">
      <dgm:prSet presAssocID="{5CBBFE10-365D-4381-B463-54C88DC8E1AD}" presName="sibTrans" presStyleCnt="0"/>
      <dgm:spPr/>
    </dgm:pt>
    <dgm:pt modelId="{0C635638-2A52-4BA6-9D16-282E14A87E34}" type="pres">
      <dgm:prSet presAssocID="{BE030369-DD2C-49C8-A101-CC4D95C353FD}" presName="compNode" presStyleCnt="0"/>
      <dgm:spPr/>
    </dgm:pt>
    <dgm:pt modelId="{FBAE3DBD-C255-447E-8684-7A3D289570A7}" type="pres">
      <dgm:prSet presAssocID="{BE030369-DD2C-49C8-A101-CC4D95C353FD}" presName="bgRect" presStyleLbl="bgShp" presStyleIdx="2" presStyleCnt="4"/>
      <dgm:spPr/>
    </dgm:pt>
    <dgm:pt modelId="{6828C537-6D02-4617-8834-7B941FCFBB25}" type="pres">
      <dgm:prSet presAssocID="{BE030369-DD2C-49C8-A101-CC4D95C353FD}" presName="iconRect" presStyleLbl="node1" presStyleIdx="2" presStyleCnt="4"/>
      <dgm:spPr>
        <a:blipFill>
          <a:blip xmlns:r="http://schemas.openxmlformats.org/officeDocument/2006/relationships" r:embed="rId5">
            <a:extLst>
              <a:ext uri="{96DAC541-7B7A-43D3-8B79-37D633B846F1}">
                <asvg:svgBlip xmlns:asvg="http://schemas.microsoft.com/office/drawing/2016/SVG/main" r:embed="rId6"/>
              </a:ext>
            </a:extLst>
          </a:blip>
          <a:srcRect/>
          <a:stretch>
            <a:fillRect/>
          </a:stretch>
        </a:blipFill>
      </dgm:spPr>
      <dgm:extLst>
        <a:ext uri="{E40237B7-FDA0-4F09-8148-C483321AD2D9}">
          <dgm14:cNvPr xmlns:dgm14="http://schemas.microsoft.com/office/drawing/2010/diagram" id="0" name="" descr="Tools with solid fill"/>
        </a:ext>
      </dgm:extLst>
    </dgm:pt>
    <dgm:pt modelId="{CD6D2C73-0C6C-4976-932D-EC89F4010B31}" type="pres">
      <dgm:prSet presAssocID="{BE030369-DD2C-49C8-A101-CC4D95C353FD}" presName="spaceRect" presStyleCnt="0"/>
      <dgm:spPr/>
    </dgm:pt>
    <dgm:pt modelId="{C2329417-38B4-437A-81D0-B7273AEEA789}" type="pres">
      <dgm:prSet presAssocID="{BE030369-DD2C-49C8-A101-CC4D95C353FD}" presName="parTx" presStyleLbl="revTx" presStyleIdx="4" presStyleCnt="8">
        <dgm:presLayoutVars>
          <dgm:chMax val="0"/>
          <dgm:chPref val="0"/>
        </dgm:presLayoutVars>
      </dgm:prSet>
      <dgm:spPr/>
    </dgm:pt>
    <dgm:pt modelId="{DF309F0E-B80D-4205-9311-0F906FF806B6}" type="pres">
      <dgm:prSet presAssocID="{BE030369-DD2C-49C8-A101-CC4D95C353FD}" presName="desTx" presStyleLbl="revTx" presStyleIdx="5" presStyleCnt="8" custScaleX="136881" custScaleY="97169" custLinFactNeighborX="-20086" custLinFactNeighborY="3852">
        <dgm:presLayoutVars/>
      </dgm:prSet>
      <dgm:spPr/>
    </dgm:pt>
    <dgm:pt modelId="{1570BB58-23AD-4AD6-88B3-73C78FDDA4AB}" type="pres">
      <dgm:prSet presAssocID="{54747510-CDB4-4C6A-A258-1A90AFA7E068}" presName="sibTrans" presStyleCnt="0"/>
      <dgm:spPr/>
    </dgm:pt>
    <dgm:pt modelId="{6F4CB7B4-FBE3-4F21-966C-7D63C1947DA8}" type="pres">
      <dgm:prSet presAssocID="{D748B0D6-75B6-4B05-A446-BEA84BFB581D}" presName="compNode" presStyleCnt="0"/>
      <dgm:spPr/>
    </dgm:pt>
    <dgm:pt modelId="{C5C93F3A-9038-40A9-9776-0DAE05F8935C}" type="pres">
      <dgm:prSet presAssocID="{D748B0D6-75B6-4B05-A446-BEA84BFB581D}" presName="bgRect" presStyleLbl="bgShp" presStyleIdx="3" presStyleCnt="4"/>
      <dgm:spPr/>
    </dgm:pt>
    <dgm:pt modelId="{4BB70E70-640A-491E-9600-DF14E46B2272}" type="pres">
      <dgm:prSet presAssocID="{D748B0D6-75B6-4B05-A446-BEA84BFB581D}" presName="iconRect" presStyleLbl="node1" presStyleIdx="3" presStyleCnt="4"/>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dgm:spPr>
      <dgm:extLst>
        <a:ext uri="{E40237B7-FDA0-4F09-8148-C483321AD2D9}">
          <dgm14:cNvPr xmlns:dgm14="http://schemas.microsoft.com/office/drawing/2010/diagram" id="0" name="" descr="Money"/>
        </a:ext>
      </dgm:extLst>
    </dgm:pt>
    <dgm:pt modelId="{9022C11A-FE7E-4CD4-A005-C9D11E6E365E}" type="pres">
      <dgm:prSet presAssocID="{D748B0D6-75B6-4B05-A446-BEA84BFB581D}" presName="spaceRect" presStyleCnt="0"/>
      <dgm:spPr/>
    </dgm:pt>
    <dgm:pt modelId="{68E0CC39-8FD2-4422-8D78-D40DDA76DCA3}" type="pres">
      <dgm:prSet presAssocID="{D748B0D6-75B6-4B05-A446-BEA84BFB581D}" presName="parTx" presStyleLbl="revTx" presStyleIdx="6" presStyleCnt="8">
        <dgm:presLayoutVars>
          <dgm:chMax val="0"/>
          <dgm:chPref val="0"/>
        </dgm:presLayoutVars>
      </dgm:prSet>
      <dgm:spPr/>
    </dgm:pt>
    <dgm:pt modelId="{604B700C-68D8-4D80-8165-06CFF624221D}" type="pres">
      <dgm:prSet presAssocID="{D748B0D6-75B6-4B05-A446-BEA84BFB581D}" presName="desTx" presStyleLbl="revTx" presStyleIdx="7" presStyleCnt="8" custScaleX="140267" custLinFactNeighborX="-20303" custLinFactNeighborY="-2489">
        <dgm:presLayoutVars/>
      </dgm:prSet>
      <dgm:spPr/>
    </dgm:pt>
  </dgm:ptLst>
  <dgm:cxnLst>
    <dgm:cxn modelId="{D43A5B04-1587-4EF4-99DB-009C43EB05C9}" type="presOf" srcId="{DF073DDC-DAD3-48A3-85E4-D02A976158C5}" destId="{6901AE66-EFD9-4522-87B8-C2528E0A9F47}" srcOrd="0" destOrd="0" presId="urn:microsoft.com/office/officeart/2018/2/layout/IconVerticalSolidList"/>
    <dgm:cxn modelId="{6E2CCE16-BBCB-4AA1-8864-9D33B58CB3F3}" srcId="{B662DDC2-D2AF-4624-BFA7-6D6DF861839E}" destId="{0C89A94B-3074-47C1-9FC1-CCF6CB09FF7F}" srcOrd="1" destOrd="0" parTransId="{5B4E78CF-9402-4645-9E02-E97CFCB26A80}" sibTransId="{5CBBFE10-365D-4381-B463-54C88DC8E1AD}"/>
    <dgm:cxn modelId="{ADB82E28-DED2-45D6-AD35-391A041326A4}" srcId="{BE030369-DD2C-49C8-A101-CC4D95C353FD}" destId="{CED8F3B5-3FED-461C-8D12-3D2C1A6674F7}" srcOrd="0" destOrd="0" parTransId="{795CBA75-D5A2-4849-AA25-6BCF8FD80706}" sibTransId="{EEF2407A-6773-46DE-887F-77039BEAA076}"/>
    <dgm:cxn modelId="{C2F2232F-ADB4-4CEA-9859-ADDBB003421C}" type="presOf" srcId="{C6FA3FAA-FA81-49CF-A795-C1D894847E4A}" destId="{2C25202D-B4DA-4507-9B0C-4AA6E2B31F7A}" srcOrd="0" destOrd="0" presId="urn:microsoft.com/office/officeart/2018/2/layout/IconVerticalSolidList"/>
    <dgm:cxn modelId="{AEC14B33-06D2-4060-9D76-E8642E927F2F}" type="presOf" srcId="{BE030369-DD2C-49C8-A101-CC4D95C353FD}" destId="{C2329417-38B4-437A-81D0-B7273AEEA789}" srcOrd="0" destOrd="0" presId="urn:microsoft.com/office/officeart/2018/2/layout/IconVerticalSolidList"/>
    <dgm:cxn modelId="{77A50560-E259-4EDF-A28B-CA1FF320CEE0}" srcId="{B662DDC2-D2AF-4624-BFA7-6D6DF861839E}" destId="{BE030369-DD2C-49C8-A101-CC4D95C353FD}" srcOrd="2" destOrd="0" parTransId="{59516465-5B85-4F95-B648-A8D7ECEDD719}" sibTransId="{54747510-CDB4-4C6A-A258-1A90AFA7E068}"/>
    <dgm:cxn modelId="{73E41447-2C8A-4E18-8178-4197A858E20C}" srcId="{D748B0D6-75B6-4B05-A446-BEA84BFB581D}" destId="{F51CAAF1-D788-4086-A709-8CD1AE57C478}" srcOrd="0" destOrd="0" parTransId="{E3256C3A-7112-4769-83F8-D15B6A27F937}" sibTransId="{81733789-0016-4ACD-96C3-BF17BC3571A4}"/>
    <dgm:cxn modelId="{2442B54C-6C48-4560-8066-39D7E112FB9C}" type="presOf" srcId="{D748B0D6-75B6-4B05-A446-BEA84BFB581D}" destId="{68E0CC39-8FD2-4422-8D78-D40DDA76DCA3}" srcOrd="0" destOrd="0" presId="urn:microsoft.com/office/officeart/2018/2/layout/IconVerticalSolidList"/>
    <dgm:cxn modelId="{8BCC8A82-2171-4E23-A5A3-387CFDB83991}" srcId="{0C89A94B-3074-47C1-9FC1-CCF6CB09FF7F}" destId="{EFFCDB35-3DC4-4339-9FD1-54FE0FBB58C2}" srcOrd="0" destOrd="0" parTransId="{B214B345-7AE6-4BEC-8113-896542D02BD5}" sibTransId="{08D64884-E53A-4566-81BE-433FD1B2E13F}"/>
    <dgm:cxn modelId="{01A1F182-265E-4C09-B01D-4426A13D67AA}" srcId="{B662DDC2-D2AF-4624-BFA7-6D6DF861839E}" destId="{DF073DDC-DAD3-48A3-85E4-D02A976158C5}" srcOrd="0" destOrd="0" parTransId="{59C0FE84-6B35-40EA-BB9D-1B0492B3E7CA}" sibTransId="{BC01D99C-CD4A-4569-9C0E-FF734B454B92}"/>
    <dgm:cxn modelId="{626A178C-9848-4D28-A99D-B2E34C21801C}" type="presOf" srcId="{EFFCDB35-3DC4-4339-9FD1-54FE0FBB58C2}" destId="{90C50F5D-6CB0-488D-8869-41CECDDCA22B}" srcOrd="0" destOrd="0" presId="urn:microsoft.com/office/officeart/2018/2/layout/IconVerticalSolidList"/>
    <dgm:cxn modelId="{BD87C0A0-EBAF-47F2-B0F8-FFD33EB93FF6}" srcId="{B662DDC2-D2AF-4624-BFA7-6D6DF861839E}" destId="{D748B0D6-75B6-4B05-A446-BEA84BFB581D}" srcOrd="3" destOrd="0" parTransId="{2EF1C235-0F4E-434E-863F-64F87EE3AC85}" sibTransId="{4D8E5A53-26A1-4B51-98F4-75338DF12E55}"/>
    <dgm:cxn modelId="{27D6BFAC-F4BB-4CF1-B907-ED6A907285C6}" srcId="{DF073DDC-DAD3-48A3-85E4-D02A976158C5}" destId="{C6FA3FAA-FA81-49CF-A795-C1D894847E4A}" srcOrd="0" destOrd="0" parTransId="{6545BFB4-B1D6-4CCB-B3EC-B8BBAB25C951}" sibTransId="{BF278690-2507-4509-8B0E-868DB6E9C76B}"/>
    <dgm:cxn modelId="{1CF22CC5-E09F-4DF7-8917-CC958C82FCDF}" type="presOf" srcId="{B662DDC2-D2AF-4624-BFA7-6D6DF861839E}" destId="{94D5B1C2-A9C8-499B-A71E-6AAF8FDAA442}" srcOrd="0" destOrd="0" presId="urn:microsoft.com/office/officeart/2018/2/layout/IconVerticalSolidList"/>
    <dgm:cxn modelId="{3F4D59D2-612C-4FE5-9020-E0190DBEF137}" type="presOf" srcId="{F51CAAF1-D788-4086-A709-8CD1AE57C478}" destId="{604B700C-68D8-4D80-8165-06CFF624221D}" srcOrd="0" destOrd="0" presId="urn:microsoft.com/office/officeart/2018/2/layout/IconVerticalSolidList"/>
    <dgm:cxn modelId="{9BBEEDDD-B364-4CE7-80F3-D9F7AAA09DF4}" type="presOf" srcId="{CED8F3B5-3FED-461C-8D12-3D2C1A6674F7}" destId="{DF309F0E-B80D-4205-9311-0F906FF806B6}" srcOrd="0" destOrd="0" presId="urn:microsoft.com/office/officeart/2018/2/layout/IconVerticalSolidList"/>
    <dgm:cxn modelId="{FF97D3F6-2164-4E0E-BFD2-95441418B6D5}" type="presOf" srcId="{0C89A94B-3074-47C1-9FC1-CCF6CB09FF7F}" destId="{557E7964-19B0-4D6E-B564-5FFB7F6675F0}" srcOrd="0" destOrd="0" presId="urn:microsoft.com/office/officeart/2018/2/layout/IconVerticalSolidList"/>
    <dgm:cxn modelId="{A7EA8596-A558-45A8-AC89-82D7E6561B56}" type="presParOf" srcId="{94D5B1C2-A9C8-499B-A71E-6AAF8FDAA442}" destId="{5E3FDE5D-1EAD-43CF-BD19-5CAD3D7564B0}" srcOrd="0" destOrd="0" presId="urn:microsoft.com/office/officeart/2018/2/layout/IconVerticalSolidList"/>
    <dgm:cxn modelId="{D7267EA1-5AEE-4AE6-B450-272F00119DF8}" type="presParOf" srcId="{5E3FDE5D-1EAD-43CF-BD19-5CAD3D7564B0}" destId="{BE0247E8-22C4-4BCD-8F26-3490A6893537}" srcOrd="0" destOrd="0" presId="urn:microsoft.com/office/officeart/2018/2/layout/IconVerticalSolidList"/>
    <dgm:cxn modelId="{EB09BDC2-EF4E-4855-9621-98D8109733C6}" type="presParOf" srcId="{5E3FDE5D-1EAD-43CF-BD19-5CAD3D7564B0}" destId="{0973DEE5-8C12-4350-AF46-3BF867650388}" srcOrd="1" destOrd="0" presId="urn:microsoft.com/office/officeart/2018/2/layout/IconVerticalSolidList"/>
    <dgm:cxn modelId="{7B4E83A6-7E43-42B2-8AED-2F20FDEFDF7E}" type="presParOf" srcId="{5E3FDE5D-1EAD-43CF-BD19-5CAD3D7564B0}" destId="{FFF345CA-BC23-402F-A055-6D00CF882CA3}" srcOrd="2" destOrd="0" presId="urn:microsoft.com/office/officeart/2018/2/layout/IconVerticalSolidList"/>
    <dgm:cxn modelId="{13E809CF-592C-4067-A647-BF956F1707E4}" type="presParOf" srcId="{5E3FDE5D-1EAD-43CF-BD19-5CAD3D7564B0}" destId="{6901AE66-EFD9-4522-87B8-C2528E0A9F47}" srcOrd="3" destOrd="0" presId="urn:microsoft.com/office/officeart/2018/2/layout/IconVerticalSolidList"/>
    <dgm:cxn modelId="{0A354522-97BA-4798-8830-DCE73869262F}" type="presParOf" srcId="{5E3FDE5D-1EAD-43CF-BD19-5CAD3D7564B0}" destId="{2C25202D-B4DA-4507-9B0C-4AA6E2B31F7A}" srcOrd="4" destOrd="0" presId="urn:microsoft.com/office/officeart/2018/2/layout/IconVerticalSolidList"/>
    <dgm:cxn modelId="{2569D35D-6395-422F-8522-78D395F45A67}" type="presParOf" srcId="{94D5B1C2-A9C8-499B-A71E-6AAF8FDAA442}" destId="{144205A5-4D7C-4999-BAAD-AC228038DD73}" srcOrd="1" destOrd="0" presId="urn:microsoft.com/office/officeart/2018/2/layout/IconVerticalSolidList"/>
    <dgm:cxn modelId="{29F39E42-B7A4-4C29-82C9-4EC87EE82458}" type="presParOf" srcId="{94D5B1C2-A9C8-499B-A71E-6AAF8FDAA442}" destId="{6D55E8DF-941A-444E-8806-2925B04A22A3}" srcOrd="2" destOrd="0" presId="urn:microsoft.com/office/officeart/2018/2/layout/IconVerticalSolidList"/>
    <dgm:cxn modelId="{3F6DC295-BC51-4130-AA15-79A4CBDFFDC2}" type="presParOf" srcId="{6D55E8DF-941A-444E-8806-2925B04A22A3}" destId="{65296595-2824-49C2-890E-4BD89981A0B0}" srcOrd="0" destOrd="0" presId="urn:microsoft.com/office/officeart/2018/2/layout/IconVerticalSolidList"/>
    <dgm:cxn modelId="{C86B2F03-13FE-4603-94E7-396D31A09195}" type="presParOf" srcId="{6D55E8DF-941A-444E-8806-2925B04A22A3}" destId="{6A108292-DAB2-4D64-82A6-D870E8EA2F87}" srcOrd="1" destOrd="0" presId="urn:microsoft.com/office/officeart/2018/2/layout/IconVerticalSolidList"/>
    <dgm:cxn modelId="{B3630BF6-14B5-471F-B54C-6018173C0170}" type="presParOf" srcId="{6D55E8DF-941A-444E-8806-2925B04A22A3}" destId="{0C3E9BBE-332C-4F6B-BE79-2B91263543DB}" srcOrd="2" destOrd="0" presId="urn:microsoft.com/office/officeart/2018/2/layout/IconVerticalSolidList"/>
    <dgm:cxn modelId="{E48FD24C-6448-4A8D-BC4D-216915A24D86}" type="presParOf" srcId="{6D55E8DF-941A-444E-8806-2925B04A22A3}" destId="{557E7964-19B0-4D6E-B564-5FFB7F6675F0}" srcOrd="3" destOrd="0" presId="urn:microsoft.com/office/officeart/2018/2/layout/IconVerticalSolidList"/>
    <dgm:cxn modelId="{7D09313A-04B6-40E1-8025-B4ADDC411DDA}" type="presParOf" srcId="{6D55E8DF-941A-444E-8806-2925B04A22A3}" destId="{90C50F5D-6CB0-488D-8869-41CECDDCA22B}" srcOrd="4" destOrd="0" presId="urn:microsoft.com/office/officeart/2018/2/layout/IconVerticalSolidList"/>
    <dgm:cxn modelId="{2340C00F-E33E-40F3-BD31-FA686C7C8000}" type="presParOf" srcId="{94D5B1C2-A9C8-499B-A71E-6AAF8FDAA442}" destId="{ADDEC5BE-D5A1-47D1-976F-CC5A7078859C}" srcOrd="3" destOrd="0" presId="urn:microsoft.com/office/officeart/2018/2/layout/IconVerticalSolidList"/>
    <dgm:cxn modelId="{F92480E8-13BF-4B35-926B-7987570B1D78}" type="presParOf" srcId="{94D5B1C2-A9C8-499B-A71E-6AAF8FDAA442}" destId="{0C635638-2A52-4BA6-9D16-282E14A87E34}" srcOrd="4" destOrd="0" presId="urn:microsoft.com/office/officeart/2018/2/layout/IconVerticalSolidList"/>
    <dgm:cxn modelId="{471A02D5-C24A-49A0-B0B6-4E7616B18788}" type="presParOf" srcId="{0C635638-2A52-4BA6-9D16-282E14A87E34}" destId="{FBAE3DBD-C255-447E-8684-7A3D289570A7}" srcOrd="0" destOrd="0" presId="urn:microsoft.com/office/officeart/2018/2/layout/IconVerticalSolidList"/>
    <dgm:cxn modelId="{ACD0A421-516A-474E-92AD-E12C829A9687}" type="presParOf" srcId="{0C635638-2A52-4BA6-9D16-282E14A87E34}" destId="{6828C537-6D02-4617-8834-7B941FCFBB25}" srcOrd="1" destOrd="0" presId="urn:microsoft.com/office/officeart/2018/2/layout/IconVerticalSolidList"/>
    <dgm:cxn modelId="{625F5971-7564-45C5-9602-C9964A7A81A5}" type="presParOf" srcId="{0C635638-2A52-4BA6-9D16-282E14A87E34}" destId="{CD6D2C73-0C6C-4976-932D-EC89F4010B31}" srcOrd="2" destOrd="0" presId="urn:microsoft.com/office/officeart/2018/2/layout/IconVerticalSolidList"/>
    <dgm:cxn modelId="{D58847E2-4563-4AA5-8653-BEB4B742B941}" type="presParOf" srcId="{0C635638-2A52-4BA6-9D16-282E14A87E34}" destId="{C2329417-38B4-437A-81D0-B7273AEEA789}" srcOrd="3" destOrd="0" presId="urn:microsoft.com/office/officeart/2018/2/layout/IconVerticalSolidList"/>
    <dgm:cxn modelId="{7CBD66E6-9DF8-432C-AF50-43DB5300A868}" type="presParOf" srcId="{0C635638-2A52-4BA6-9D16-282E14A87E34}" destId="{DF309F0E-B80D-4205-9311-0F906FF806B6}" srcOrd="4" destOrd="0" presId="urn:microsoft.com/office/officeart/2018/2/layout/IconVerticalSolidList"/>
    <dgm:cxn modelId="{84AEECDC-74CC-4599-B219-8E4B3E983A7B}" type="presParOf" srcId="{94D5B1C2-A9C8-499B-A71E-6AAF8FDAA442}" destId="{1570BB58-23AD-4AD6-88B3-73C78FDDA4AB}" srcOrd="5" destOrd="0" presId="urn:microsoft.com/office/officeart/2018/2/layout/IconVerticalSolidList"/>
    <dgm:cxn modelId="{A3A85897-DBFB-455D-BFFA-494A120B7B8D}" type="presParOf" srcId="{94D5B1C2-A9C8-499B-A71E-6AAF8FDAA442}" destId="{6F4CB7B4-FBE3-4F21-966C-7D63C1947DA8}" srcOrd="6" destOrd="0" presId="urn:microsoft.com/office/officeart/2018/2/layout/IconVerticalSolidList"/>
    <dgm:cxn modelId="{CF4B8056-403A-4FFF-92F7-F029897494B1}" type="presParOf" srcId="{6F4CB7B4-FBE3-4F21-966C-7D63C1947DA8}" destId="{C5C93F3A-9038-40A9-9776-0DAE05F8935C}" srcOrd="0" destOrd="0" presId="urn:microsoft.com/office/officeart/2018/2/layout/IconVerticalSolidList"/>
    <dgm:cxn modelId="{2DC7F0F4-89D3-4663-A3C5-139394A2AD9C}" type="presParOf" srcId="{6F4CB7B4-FBE3-4F21-966C-7D63C1947DA8}" destId="{4BB70E70-640A-491E-9600-DF14E46B2272}" srcOrd="1" destOrd="0" presId="urn:microsoft.com/office/officeart/2018/2/layout/IconVerticalSolidList"/>
    <dgm:cxn modelId="{E7F67863-C973-40CC-A581-366B4A021C2E}" type="presParOf" srcId="{6F4CB7B4-FBE3-4F21-966C-7D63C1947DA8}" destId="{9022C11A-FE7E-4CD4-A005-C9D11E6E365E}" srcOrd="2" destOrd="0" presId="urn:microsoft.com/office/officeart/2018/2/layout/IconVerticalSolidList"/>
    <dgm:cxn modelId="{73742E53-3209-4262-8D58-B653E96EF6DA}" type="presParOf" srcId="{6F4CB7B4-FBE3-4F21-966C-7D63C1947DA8}" destId="{68E0CC39-8FD2-4422-8D78-D40DDA76DCA3}" srcOrd="3" destOrd="0" presId="urn:microsoft.com/office/officeart/2018/2/layout/IconVerticalSolidList"/>
    <dgm:cxn modelId="{7B7D98F0-18C2-446F-A455-BCECD626C201}" type="presParOf" srcId="{6F4CB7B4-FBE3-4F21-966C-7D63C1947DA8}" destId="{604B700C-68D8-4D80-8165-06CFF624221D}" srcOrd="4" destOrd="0" presId="urn:microsoft.com/office/officeart/2018/2/layout/IconVerticalSoli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F9B28F21-DDC2-49AE-BBCE-A1278E9C4BD9}" type="doc">
      <dgm:prSet loTypeId="urn:microsoft.com/office/officeart/2018/2/layout/IconLabelDescriptionList" loCatId="icon" qsTypeId="urn:microsoft.com/office/officeart/2005/8/quickstyle/simple1" qsCatId="simple" csTypeId="urn:microsoft.com/office/officeart/2005/8/colors/accent0_3" csCatId="mainScheme" phldr="1"/>
      <dgm:spPr/>
      <dgm:t>
        <a:bodyPr/>
        <a:lstStyle/>
        <a:p>
          <a:endParaRPr lang="en-US"/>
        </a:p>
      </dgm:t>
    </dgm:pt>
    <dgm:pt modelId="{4C1D4162-4583-4F4D-A114-ED90A442A8B9}">
      <dgm:prSet/>
      <dgm:spPr/>
      <dgm:t>
        <a:bodyPr/>
        <a:lstStyle/>
        <a:p>
          <a:pPr>
            <a:lnSpc>
              <a:spcPct val="100000"/>
            </a:lnSpc>
            <a:defRPr b="1"/>
          </a:pPr>
          <a:r>
            <a:rPr lang="en-US" b="1" dirty="0"/>
            <a:t>Call to Action</a:t>
          </a:r>
          <a:endParaRPr lang="en-US" dirty="0"/>
        </a:p>
      </dgm:t>
    </dgm:pt>
    <dgm:pt modelId="{EF1AE8E6-FE97-466D-8C9A-44AC3660B712}" type="parTrans" cxnId="{DC360C63-A1BA-4788-B6E1-90F94A55A66B}">
      <dgm:prSet/>
      <dgm:spPr/>
      <dgm:t>
        <a:bodyPr/>
        <a:lstStyle/>
        <a:p>
          <a:endParaRPr lang="en-US"/>
        </a:p>
      </dgm:t>
    </dgm:pt>
    <dgm:pt modelId="{009D6516-8975-4818-B879-590C16CF51AF}" type="sibTrans" cxnId="{DC360C63-A1BA-4788-B6E1-90F94A55A66B}">
      <dgm:prSet/>
      <dgm:spPr/>
      <dgm:t>
        <a:bodyPr/>
        <a:lstStyle/>
        <a:p>
          <a:endParaRPr lang="en-US"/>
        </a:p>
      </dgm:t>
    </dgm:pt>
    <dgm:pt modelId="{F2F5CB38-D96F-4603-8489-97C18ACD5C1B}">
      <dgm:prSet/>
      <dgm:spPr/>
      <dgm:t>
        <a:bodyPr/>
        <a:lstStyle/>
        <a:p>
          <a:pPr>
            <a:lnSpc>
              <a:spcPct val="100000"/>
            </a:lnSpc>
          </a:pPr>
          <a:r>
            <a:rPr lang="en-US" dirty="0"/>
            <a:t>a scammer needs you to do something</a:t>
          </a:r>
        </a:p>
      </dgm:t>
    </dgm:pt>
    <dgm:pt modelId="{0F7B2C18-D390-4158-937D-31663E7E36C5}" type="parTrans" cxnId="{922DA551-8662-45AC-B18B-9B2BFA1BB8E5}">
      <dgm:prSet/>
      <dgm:spPr/>
      <dgm:t>
        <a:bodyPr/>
        <a:lstStyle/>
        <a:p>
          <a:endParaRPr lang="en-US"/>
        </a:p>
      </dgm:t>
    </dgm:pt>
    <dgm:pt modelId="{83DDFF38-326E-4F5C-940E-1AFD682AEE5E}" type="sibTrans" cxnId="{922DA551-8662-45AC-B18B-9B2BFA1BB8E5}">
      <dgm:prSet/>
      <dgm:spPr/>
      <dgm:t>
        <a:bodyPr/>
        <a:lstStyle/>
        <a:p>
          <a:endParaRPr lang="en-US"/>
        </a:p>
      </dgm:t>
    </dgm:pt>
    <dgm:pt modelId="{582115B9-8B3D-4AC0-86E9-44C490427453}">
      <dgm:prSet/>
      <dgm:spPr/>
      <dgm:t>
        <a:bodyPr/>
        <a:lstStyle/>
        <a:p>
          <a:pPr>
            <a:lnSpc>
              <a:spcPct val="100000"/>
            </a:lnSpc>
          </a:pPr>
          <a:r>
            <a:rPr lang="en-US" dirty="0">
              <a:solidFill>
                <a:srgbClr val="FF0000"/>
              </a:solidFill>
            </a:rPr>
            <a:t>For example: Download a file, click a link, reply with information, or contact someone</a:t>
          </a:r>
        </a:p>
      </dgm:t>
    </dgm:pt>
    <dgm:pt modelId="{C7618CA5-CF3F-4254-B4CC-29E7961300B8}" type="parTrans" cxnId="{02702BA2-7448-491C-85FF-E95C5C066057}">
      <dgm:prSet/>
      <dgm:spPr/>
      <dgm:t>
        <a:bodyPr/>
        <a:lstStyle/>
        <a:p>
          <a:endParaRPr lang="en-US"/>
        </a:p>
      </dgm:t>
    </dgm:pt>
    <dgm:pt modelId="{EC26E1AB-4F73-46DC-B71F-B59252FF863C}" type="sibTrans" cxnId="{02702BA2-7448-491C-85FF-E95C5C066057}">
      <dgm:prSet/>
      <dgm:spPr/>
      <dgm:t>
        <a:bodyPr/>
        <a:lstStyle/>
        <a:p>
          <a:endParaRPr lang="en-US"/>
        </a:p>
      </dgm:t>
    </dgm:pt>
    <dgm:pt modelId="{CC092446-3A7F-46AF-8D9B-DC429C73E195}">
      <dgm:prSet/>
      <dgm:spPr/>
      <dgm:t>
        <a:bodyPr/>
        <a:lstStyle/>
        <a:p>
          <a:pPr>
            <a:lnSpc>
              <a:spcPct val="100000"/>
            </a:lnSpc>
            <a:defRPr b="1"/>
          </a:pPr>
          <a:r>
            <a:rPr lang="en-US" b="1" dirty="0"/>
            <a:t>Emotion or Urgency</a:t>
          </a:r>
          <a:endParaRPr lang="en-US" dirty="0"/>
        </a:p>
      </dgm:t>
    </dgm:pt>
    <dgm:pt modelId="{4235B730-E432-4B49-91C3-17EDD7C732E1}" type="parTrans" cxnId="{10B35E8B-3DA7-483D-837E-10432B1B04D8}">
      <dgm:prSet/>
      <dgm:spPr/>
      <dgm:t>
        <a:bodyPr/>
        <a:lstStyle/>
        <a:p>
          <a:endParaRPr lang="en-US"/>
        </a:p>
      </dgm:t>
    </dgm:pt>
    <dgm:pt modelId="{43DE5B5E-9B9C-4F5D-AEDD-4DA681CAF89B}" type="sibTrans" cxnId="{10B35E8B-3DA7-483D-837E-10432B1B04D8}">
      <dgm:prSet/>
      <dgm:spPr/>
      <dgm:t>
        <a:bodyPr/>
        <a:lstStyle/>
        <a:p>
          <a:endParaRPr lang="en-US"/>
        </a:p>
      </dgm:t>
    </dgm:pt>
    <dgm:pt modelId="{8C21107E-8C01-4D0C-A350-451A9D916173}">
      <dgm:prSet/>
      <dgm:spPr/>
      <dgm:t>
        <a:bodyPr/>
        <a:lstStyle/>
        <a:p>
          <a:pPr>
            <a:lnSpc>
              <a:spcPct val="100000"/>
            </a:lnSpc>
          </a:pPr>
          <a:r>
            <a:rPr lang="en-US" dirty="0"/>
            <a:t>often creates a sense of urgency to try to manipulate your emotions</a:t>
          </a:r>
        </a:p>
      </dgm:t>
    </dgm:pt>
    <dgm:pt modelId="{9475B8CA-DF64-4C0C-8438-7FD70CA0CF09}" type="parTrans" cxnId="{DD00087F-160F-4596-8C5E-400C4EC03705}">
      <dgm:prSet/>
      <dgm:spPr/>
      <dgm:t>
        <a:bodyPr/>
        <a:lstStyle/>
        <a:p>
          <a:endParaRPr lang="en-US"/>
        </a:p>
      </dgm:t>
    </dgm:pt>
    <dgm:pt modelId="{18097CD4-66C1-4390-8FF9-430DB0167E31}" type="sibTrans" cxnId="{DD00087F-160F-4596-8C5E-400C4EC03705}">
      <dgm:prSet/>
      <dgm:spPr/>
      <dgm:t>
        <a:bodyPr/>
        <a:lstStyle/>
        <a:p>
          <a:endParaRPr lang="en-US"/>
        </a:p>
      </dgm:t>
    </dgm:pt>
    <dgm:pt modelId="{B0ADAF63-762D-4CC2-9F5C-2BB3F675454C}">
      <dgm:prSet/>
      <dgm:spPr/>
      <dgm:t>
        <a:bodyPr/>
        <a:lstStyle/>
        <a:p>
          <a:pPr>
            <a:lnSpc>
              <a:spcPct val="100000"/>
            </a:lnSpc>
          </a:pPr>
          <a:r>
            <a:rPr lang="en-US" dirty="0">
              <a:solidFill>
                <a:srgbClr val="FF0000"/>
              </a:solidFill>
            </a:rPr>
            <a:t>For example: fear, curiosity, greed, or compassion</a:t>
          </a:r>
        </a:p>
      </dgm:t>
    </dgm:pt>
    <dgm:pt modelId="{BCA52406-43EF-4B1D-B2CB-0314787DFDB6}" type="parTrans" cxnId="{7D07E2DF-79A8-40BF-8B0F-65BAD95141B3}">
      <dgm:prSet/>
      <dgm:spPr/>
      <dgm:t>
        <a:bodyPr/>
        <a:lstStyle/>
        <a:p>
          <a:endParaRPr lang="en-US"/>
        </a:p>
      </dgm:t>
    </dgm:pt>
    <dgm:pt modelId="{28141C04-1F1D-468F-B382-873621F7F057}" type="sibTrans" cxnId="{7D07E2DF-79A8-40BF-8B0F-65BAD95141B3}">
      <dgm:prSet/>
      <dgm:spPr/>
      <dgm:t>
        <a:bodyPr/>
        <a:lstStyle/>
        <a:p>
          <a:endParaRPr lang="en-US"/>
        </a:p>
      </dgm:t>
    </dgm:pt>
    <dgm:pt modelId="{C37CBDC8-B33A-4C74-A5A5-FDDAC5CE3949}">
      <dgm:prSet/>
      <dgm:spPr/>
      <dgm:t>
        <a:bodyPr/>
        <a:lstStyle/>
        <a:p>
          <a:pPr>
            <a:lnSpc>
              <a:spcPct val="100000"/>
            </a:lnSpc>
            <a:defRPr b="1"/>
          </a:pPr>
          <a:r>
            <a:rPr lang="en-US" b="1" dirty="0"/>
            <a:t>Malicious Intent</a:t>
          </a:r>
          <a:endParaRPr lang="en-US" dirty="0"/>
        </a:p>
      </dgm:t>
    </dgm:pt>
    <dgm:pt modelId="{85363F5F-7673-4094-AEBB-ED7F67013050}" type="parTrans" cxnId="{79675D20-9D78-48CE-BF1F-51284E8B3DCD}">
      <dgm:prSet/>
      <dgm:spPr/>
      <dgm:t>
        <a:bodyPr/>
        <a:lstStyle/>
        <a:p>
          <a:endParaRPr lang="en-US"/>
        </a:p>
      </dgm:t>
    </dgm:pt>
    <dgm:pt modelId="{03E8E611-2016-4C1D-8369-52B6307359A1}" type="sibTrans" cxnId="{79675D20-9D78-48CE-BF1F-51284E8B3DCD}">
      <dgm:prSet/>
      <dgm:spPr/>
      <dgm:t>
        <a:bodyPr/>
        <a:lstStyle/>
        <a:p>
          <a:endParaRPr lang="en-US"/>
        </a:p>
      </dgm:t>
    </dgm:pt>
    <dgm:pt modelId="{66B708EC-0EFF-4F7A-BC5B-4CC2B880A7D1}">
      <dgm:prSet/>
      <dgm:spPr/>
      <dgm:t>
        <a:bodyPr/>
        <a:lstStyle/>
        <a:p>
          <a:pPr>
            <a:lnSpc>
              <a:spcPct val="100000"/>
            </a:lnSpc>
          </a:pPr>
          <a:r>
            <a:rPr lang="en-US" dirty="0"/>
            <a:t>designed to cause harm</a:t>
          </a:r>
        </a:p>
      </dgm:t>
    </dgm:pt>
    <dgm:pt modelId="{F501214F-FA48-46BA-8CB1-AB9A83295200}" type="parTrans" cxnId="{5AF9272E-4761-49A9-B6D8-CD71878A1BE8}">
      <dgm:prSet/>
      <dgm:spPr/>
      <dgm:t>
        <a:bodyPr/>
        <a:lstStyle/>
        <a:p>
          <a:endParaRPr lang="en-US"/>
        </a:p>
      </dgm:t>
    </dgm:pt>
    <dgm:pt modelId="{CBD8E256-10A5-4A90-8AEF-B3D2849FC9DA}" type="sibTrans" cxnId="{5AF9272E-4761-49A9-B6D8-CD71878A1BE8}">
      <dgm:prSet/>
      <dgm:spPr/>
      <dgm:t>
        <a:bodyPr/>
        <a:lstStyle/>
        <a:p>
          <a:endParaRPr lang="en-US"/>
        </a:p>
      </dgm:t>
    </dgm:pt>
    <dgm:pt modelId="{181DE8ED-18F7-46BF-A75B-97BA773C054D}">
      <dgm:prSet/>
      <dgm:spPr/>
      <dgm:t>
        <a:bodyPr/>
        <a:lstStyle/>
        <a:p>
          <a:pPr>
            <a:lnSpc>
              <a:spcPct val="100000"/>
            </a:lnSpc>
          </a:pPr>
          <a:r>
            <a:rPr lang="en-US" dirty="0">
              <a:solidFill>
                <a:srgbClr val="FF0000"/>
              </a:solidFill>
            </a:rPr>
            <a:t>For example: steal data or deliver malicious software</a:t>
          </a:r>
        </a:p>
      </dgm:t>
    </dgm:pt>
    <dgm:pt modelId="{54926360-97B6-484B-9771-442EE2F6BD93}" type="parTrans" cxnId="{6A7C64C2-3685-4F00-820A-9B23B7136C12}">
      <dgm:prSet/>
      <dgm:spPr/>
      <dgm:t>
        <a:bodyPr/>
        <a:lstStyle/>
        <a:p>
          <a:endParaRPr lang="en-US"/>
        </a:p>
      </dgm:t>
    </dgm:pt>
    <dgm:pt modelId="{951713A8-A1B4-46B7-A203-0B5C82F0C7FA}" type="sibTrans" cxnId="{6A7C64C2-3685-4F00-820A-9B23B7136C12}">
      <dgm:prSet/>
      <dgm:spPr/>
      <dgm:t>
        <a:bodyPr/>
        <a:lstStyle/>
        <a:p>
          <a:endParaRPr lang="en-US"/>
        </a:p>
      </dgm:t>
    </dgm:pt>
    <dgm:pt modelId="{F5B3C402-B68A-457D-BEA7-3B7FE8F316FD}" type="pres">
      <dgm:prSet presAssocID="{F9B28F21-DDC2-49AE-BBCE-A1278E9C4BD9}" presName="root" presStyleCnt="0">
        <dgm:presLayoutVars>
          <dgm:dir/>
          <dgm:resizeHandles val="exact"/>
        </dgm:presLayoutVars>
      </dgm:prSet>
      <dgm:spPr/>
    </dgm:pt>
    <dgm:pt modelId="{73EFF2BE-191A-480C-8416-AE634DCF9A27}" type="pres">
      <dgm:prSet presAssocID="{4C1D4162-4583-4F4D-A114-ED90A442A8B9}" presName="compNode" presStyleCnt="0"/>
      <dgm:spPr/>
    </dgm:pt>
    <dgm:pt modelId="{08A37FF5-5231-4351-AD2B-832337326E1D}" type="pres">
      <dgm:prSet presAssocID="{4C1D4162-4583-4F4D-A114-ED90A442A8B9}" presName="iconRect" presStyleLbl="node1" presStyleIdx="0" presStyleCnt="3"/>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dgm:spPr>
      <dgm:extLst>
        <a:ext uri="{E40237B7-FDA0-4F09-8148-C483321AD2D9}">
          <dgm14:cNvPr xmlns:dgm14="http://schemas.microsoft.com/office/drawing/2010/diagram" id="0" name="" descr="Download"/>
        </a:ext>
      </dgm:extLst>
    </dgm:pt>
    <dgm:pt modelId="{9475CDD3-865E-44AF-AC2C-22188F5780C5}" type="pres">
      <dgm:prSet presAssocID="{4C1D4162-4583-4F4D-A114-ED90A442A8B9}" presName="iconSpace" presStyleCnt="0"/>
      <dgm:spPr/>
    </dgm:pt>
    <dgm:pt modelId="{11E99021-71BF-44FE-AB36-02554867500A}" type="pres">
      <dgm:prSet presAssocID="{4C1D4162-4583-4F4D-A114-ED90A442A8B9}" presName="parTx" presStyleLbl="revTx" presStyleIdx="0" presStyleCnt="6">
        <dgm:presLayoutVars>
          <dgm:chMax val="0"/>
          <dgm:chPref val="0"/>
        </dgm:presLayoutVars>
      </dgm:prSet>
      <dgm:spPr/>
    </dgm:pt>
    <dgm:pt modelId="{8ECAF28D-3FFD-47ED-9F6E-FAE673795270}" type="pres">
      <dgm:prSet presAssocID="{4C1D4162-4583-4F4D-A114-ED90A442A8B9}" presName="txSpace" presStyleCnt="0"/>
      <dgm:spPr/>
    </dgm:pt>
    <dgm:pt modelId="{D0067A5F-231F-49DE-92CF-7588F93B5567}" type="pres">
      <dgm:prSet presAssocID="{4C1D4162-4583-4F4D-A114-ED90A442A8B9}" presName="desTx" presStyleLbl="revTx" presStyleIdx="1" presStyleCnt="6">
        <dgm:presLayoutVars/>
      </dgm:prSet>
      <dgm:spPr/>
    </dgm:pt>
    <dgm:pt modelId="{FA82DAEE-DF8D-469E-8201-37E4861E14B7}" type="pres">
      <dgm:prSet presAssocID="{009D6516-8975-4818-B879-590C16CF51AF}" presName="sibTrans" presStyleCnt="0"/>
      <dgm:spPr/>
    </dgm:pt>
    <dgm:pt modelId="{746565E5-794C-47AC-80B6-0CD21B497EB2}" type="pres">
      <dgm:prSet presAssocID="{CC092446-3A7F-46AF-8D9B-DC429C73E195}" presName="compNode" presStyleCnt="0"/>
      <dgm:spPr/>
    </dgm:pt>
    <dgm:pt modelId="{A47042C1-8772-4A40-A576-8CE246DCBCF3}" type="pres">
      <dgm:prSet presAssocID="{CC092446-3A7F-46AF-8D9B-DC429C73E195}" presName="iconRect" presStyleLbl="node1" presStyleIdx="1" presStyleCnt="3"/>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dgm:spPr>
      <dgm:extLst>
        <a:ext uri="{E40237B7-FDA0-4F09-8148-C483321AD2D9}">
          <dgm14:cNvPr xmlns:dgm14="http://schemas.microsoft.com/office/drawing/2010/diagram" id="0" name="" descr="Confused Person"/>
        </a:ext>
      </dgm:extLst>
    </dgm:pt>
    <dgm:pt modelId="{AABEFAE8-7F06-44D9-A92A-02195BAB9711}" type="pres">
      <dgm:prSet presAssocID="{CC092446-3A7F-46AF-8D9B-DC429C73E195}" presName="iconSpace" presStyleCnt="0"/>
      <dgm:spPr/>
    </dgm:pt>
    <dgm:pt modelId="{6EA27B1B-B75C-4550-9F97-D678E5D97CCC}" type="pres">
      <dgm:prSet presAssocID="{CC092446-3A7F-46AF-8D9B-DC429C73E195}" presName="parTx" presStyleLbl="revTx" presStyleIdx="2" presStyleCnt="6">
        <dgm:presLayoutVars>
          <dgm:chMax val="0"/>
          <dgm:chPref val="0"/>
        </dgm:presLayoutVars>
      </dgm:prSet>
      <dgm:spPr/>
    </dgm:pt>
    <dgm:pt modelId="{D9F776EF-9F8B-4DA5-977A-A0453719F976}" type="pres">
      <dgm:prSet presAssocID="{CC092446-3A7F-46AF-8D9B-DC429C73E195}" presName="txSpace" presStyleCnt="0"/>
      <dgm:spPr/>
    </dgm:pt>
    <dgm:pt modelId="{3F4EB5B4-0412-4D93-A290-584219721508}" type="pres">
      <dgm:prSet presAssocID="{CC092446-3A7F-46AF-8D9B-DC429C73E195}" presName="desTx" presStyleLbl="revTx" presStyleIdx="3" presStyleCnt="6">
        <dgm:presLayoutVars/>
      </dgm:prSet>
      <dgm:spPr/>
    </dgm:pt>
    <dgm:pt modelId="{65E61EA5-4B12-4440-AC39-88040248806C}" type="pres">
      <dgm:prSet presAssocID="{43DE5B5E-9B9C-4F5D-AEDD-4DA681CAF89B}" presName="sibTrans" presStyleCnt="0"/>
      <dgm:spPr/>
    </dgm:pt>
    <dgm:pt modelId="{353FC570-9527-4E7F-9C8E-5B2CF57C4659}" type="pres">
      <dgm:prSet presAssocID="{C37CBDC8-B33A-4C74-A5A5-FDDAC5CE3949}" presName="compNode" presStyleCnt="0"/>
      <dgm:spPr/>
    </dgm:pt>
    <dgm:pt modelId="{29B3C151-17B7-436C-AAE6-864ED7527D34}" type="pres">
      <dgm:prSet presAssocID="{C37CBDC8-B33A-4C74-A5A5-FDDAC5CE3949}" presName="iconRect" presStyleLbl="node1" presStyleIdx="2" presStyleCnt="3"/>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dgm:spPr>
      <dgm:extLst>
        <a:ext uri="{E40237B7-FDA0-4F09-8148-C483321AD2D9}">
          <dgm14:cNvPr xmlns:dgm14="http://schemas.microsoft.com/office/drawing/2010/diagram" id="0" name="" descr="Robber"/>
        </a:ext>
      </dgm:extLst>
    </dgm:pt>
    <dgm:pt modelId="{313BA83C-8B95-4AFE-8741-3346FD77D1FF}" type="pres">
      <dgm:prSet presAssocID="{C37CBDC8-B33A-4C74-A5A5-FDDAC5CE3949}" presName="iconSpace" presStyleCnt="0"/>
      <dgm:spPr/>
    </dgm:pt>
    <dgm:pt modelId="{47779D0E-433B-48E9-BD35-D3C2574C0C68}" type="pres">
      <dgm:prSet presAssocID="{C37CBDC8-B33A-4C74-A5A5-FDDAC5CE3949}" presName="parTx" presStyleLbl="revTx" presStyleIdx="4" presStyleCnt="6">
        <dgm:presLayoutVars>
          <dgm:chMax val="0"/>
          <dgm:chPref val="0"/>
        </dgm:presLayoutVars>
      </dgm:prSet>
      <dgm:spPr/>
    </dgm:pt>
    <dgm:pt modelId="{72287FF7-A42F-4944-8511-559D2C7D69F4}" type="pres">
      <dgm:prSet presAssocID="{C37CBDC8-B33A-4C74-A5A5-FDDAC5CE3949}" presName="txSpace" presStyleCnt="0"/>
      <dgm:spPr/>
    </dgm:pt>
    <dgm:pt modelId="{3A2C94F9-A3BE-4C8A-A2BC-AFCE149FEA9C}" type="pres">
      <dgm:prSet presAssocID="{C37CBDC8-B33A-4C74-A5A5-FDDAC5CE3949}" presName="desTx" presStyleLbl="revTx" presStyleIdx="5" presStyleCnt="6">
        <dgm:presLayoutVars/>
      </dgm:prSet>
      <dgm:spPr/>
    </dgm:pt>
  </dgm:ptLst>
  <dgm:cxnLst>
    <dgm:cxn modelId="{CBA2FD0F-6022-476F-AFCA-3CA5C0B6980E}" type="presOf" srcId="{8C21107E-8C01-4D0C-A350-451A9D916173}" destId="{3F4EB5B4-0412-4D93-A290-584219721508}" srcOrd="0" destOrd="0" presId="urn:microsoft.com/office/officeart/2018/2/layout/IconLabelDescriptionList"/>
    <dgm:cxn modelId="{A426DE1F-9E2B-483F-9B91-44A56722B405}" type="presOf" srcId="{181DE8ED-18F7-46BF-A75B-97BA773C054D}" destId="{3A2C94F9-A3BE-4C8A-A2BC-AFCE149FEA9C}" srcOrd="0" destOrd="1" presId="urn:microsoft.com/office/officeart/2018/2/layout/IconLabelDescriptionList"/>
    <dgm:cxn modelId="{79675D20-9D78-48CE-BF1F-51284E8B3DCD}" srcId="{F9B28F21-DDC2-49AE-BBCE-A1278E9C4BD9}" destId="{C37CBDC8-B33A-4C74-A5A5-FDDAC5CE3949}" srcOrd="2" destOrd="0" parTransId="{85363F5F-7673-4094-AEBB-ED7F67013050}" sibTransId="{03E8E611-2016-4C1D-8369-52B6307359A1}"/>
    <dgm:cxn modelId="{07C5F322-8642-473A-B61F-21B542E43A9D}" type="presOf" srcId="{582115B9-8B3D-4AC0-86E9-44C490427453}" destId="{D0067A5F-231F-49DE-92CF-7588F93B5567}" srcOrd="0" destOrd="1" presId="urn:microsoft.com/office/officeart/2018/2/layout/IconLabelDescriptionList"/>
    <dgm:cxn modelId="{5AF9272E-4761-49A9-B6D8-CD71878A1BE8}" srcId="{C37CBDC8-B33A-4C74-A5A5-FDDAC5CE3949}" destId="{66B708EC-0EFF-4F7A-BC5B-4CC2B880A7D1}" srcOrd="0" destOrd="0" parTransId="{F501214F-FA48-46BA-8CB1-AB9A83295200}" sibTransId="{CBD8E256-10A5-4A90-8AEF-B3D2849FC9DA}"/>
    <dgm:cxn modelId="{6F4BA83F-CA1B-498B-9874-54D44D143F55}" type="presOf" srcId="{4C1D4162-4583-4F4D-A114-ED90A442A8B9}" destId="{11E99021-71BF-44FE-AB36-02554867500A}" srcOrd="0" destOrd="0" presId="urn:microsoft.com/office/officeart/2018/2/layout/IconLabelDescriptionList"/>
    <dgm:cxn modelId="{DC360C63-A1BA-4788-B6E1-90F94A55A66B}" srcId="{F9B28F21-DDC2-49AE-BBCE-A1278E9C4BD9}" destId="{4C1D4162-4583-4F4D-A114-ED90A442A8B9}" srcOrd="0" destOrd="0" parTransId="{EF1AE8E6-FE97-466D-8C9A-44AC3660B712}" sibTransId="{009D6516-8975-4818-B879-590C16CF51AF}"/>
    <dgm:cxn modelId="{E07ACC63-3D3E-4FEE-9440-4E9505CCB804}" type="presOf" srcId="{F2F5CB38-D96F-4603-8489-97C18ACD5C1B}" destId="{D0067A5F-231F-49DE-92CF-7588F93B5567}" srcOrd="0" destOrd="0" presId="urn:microsoft.com/office/officeart/2018/2/layout/IconLabelDescriptionList"/>
    <dgm:cxn modelId="{922DA551-8662-45AC-B18B-9B2BFA1BB8E5}" srcId="{4C1D4162-4583-4F4D-A114-ED90A442A8B9}" destId="{F2F5CB38-D96F-4603-8489-97C18ACD5C1B}" srcOrd="0" destOrd="0" parTransId="{0F7B2C18-D390-4158-937D-31663E7E36C5}" sibTransId="{83DDFF38-326E-4F5C-940E-1AFD682AEE5E}"/>
    <dgm:cxn modelId="{DD00087F-160F-4596-8C5E-400C4EC03705}" srcId="{CC092446-3A7F-46AF-8D9B-DC429C73E195}" destId="{8C21107E-8C01-4D0C-A350-451A9D916173}" srcOrd="0" destOrd="0" parTransId="{9475B8CA-DF64-4C0C-8438-7FD70CA0CF09}" sibTransId="{18097CD4-66C1-4390-8FF9-430DB0167E31}"/>
    <dgm:cxn modelId="{10B35E8B-3DA7-483D-837E-10432B1B04D8}" srcId="{F9B28F21-DDC2-49AE-BBCE-A1278E9C4BD9}" destId="{CC092446-3A7F-46AF-8D9B-DC429C73E195}" srcOrd="1" destOrd="0" parTransId="{4235B730-E432-4B49-91C3-17EDD7C732E1}" sibTransId="{43DE5B5E-9B9C-4F5D-AEDD-4DA681CAF89B}"/>
    <dgm:cxn modelId="{02702BA2-7448-491C-85FF-E95C5C066057}" srcId="{4C1D4162-4583-4F4D-A114-ED90A442A8B9}" destId="{582115B9-8B3D-4AC0-86E9-44C490427453}" srcOrd="1" destOrd="0" parTransId="{C7618CA5-CF3F-4254-B4CC-29E7961300B8}" sibTransId="{EC26E1AB-4F73-46DC-B71F-B59252FF863C}"/>
    <dgm:cxn modelId="{215173A8-2252-4C5B-8AFB-25EE8DEBD799}" type="presOf" srcId="{C37CBDC8-B33A-4C74-A5A5-FDDAC5CE3949}" destId="{47779D0E-433B-48E9-BD35-D3C2574C0C68}" srcOrd="0" destOrd="0" presId="urn:microsoft.com/office/officeart/2018/2/layout/IconLabelDescriptionList"/>
    <dgm:cxn modelId="{6A7C64C2-3685-4F00-820A-9B23B7136C12}" srcId="{C37CBDC8-B33A-4C74-A5A5-FDDAC5CE3949}" destId="{181DE8ED-18F7-46BF-A75B-97BA773C054D}" srcOrd="1" destOrd="0" parTransId="{54926360-97B6-484B-9771-442EE2F6BD93}" sibTransId="{951713A8-A1B4-46B7-A203-0B5C82F0C7FA}"/>
    <dgm:cxn modelId="{C84DDACB-BA66-4690-A599-8629E399C861}" type="presOf" srcId="{F9B28F21-DDC2-49AE-BBCE-A1278E9C4BD9}" destId="{F5B3C402-B68A-457D-BEA7-3B7FE8F316FD}" srcOrd="0" destOrd="0" presId="urn:microsoft.com/office/officeart/2018/2/layout/IconLabelDescriptionList"/>
    <dgm:cxn modelId="{70D445DF-151D-4CF8-B33F-48244E1F25C7}" type="presOf" srcId="{66B708EC-0EFF-4F7A-BC5B-4CC2B880A7D1}" destId="{3A2C94F9-A3BE-4C8A-A2BC-AFCE149FEA9C}" srcOrd="0" destOrd="0" presId="urn:microsoft.com/office/officeart/2018/2/layout/IconLabelDescriptionList"/>
    <dgm:cxn modelId="{7D07E2DF-79A8-40BF-8B0F-65BAD95141B3}" srcId="{CC092446-3A7F-46AF-8D9B-DC429C73E195}" destId="{B0ADAF63-762D-4CC2-9F5C-2BB3F675454C}" srcOrd="1" destOrd="0" parTransId="{BCA52406-43EF-4B1D-B2CB-0314787DFDB6}" sibTransId="{28141C04-1F1D-468F-B382-873621F7F057}"/>
    <dgm:cxn modelId="{B81A18F2-28FF-43FC-BFFB-F9BACB953622}" type="presOf" srcId="{B0ADAF63-762D-4CC2-9F5C-2BB3F675454C}" destId="{3F4EB5B4-0412-4D93-A290-584219721508}" srcOrd="0" destOrd="1" presId="urn:microsoft.com/office/officeart/2018/2/layout/IconLabelDescriptionList"/>
    <dgm:cxn modelId="{771042FE-4081-4864-AF6E-FBC5336DB086}" type="presOf" srcId="{CC092446-3A7F-46AF-8D9B-DC429C73E195}" destId="{6EA27B1B-B75C-4550-9F97-D678E5D97CCC}" srcOrd="0" destOrd="0" presId="urn:microsoft.com/office/officeart/2018/2/layout/IconLabelDescriptionList"/>
    <dgm:cxn modelId="{E6842766-B193-4544-B1F6-B0F8434A2503}" type="presParOf" srcId="{F5B3C402-B68A-457D-BEA7-3B7FE8F316FD}" destId="{73EFF2BE-191A-480C-8416-AE634DCF9A27}" srcOrd="0" destOrd="0" presId="urn:microsoft.com/office/officeart/2018/2/layout/IconLabelDescriptionList"/>
    <dgm:cxn modelId="{D4F05017-B341-49E2-9FE6-86AC400C4044}" type="presParOf" srcId="{73EFF2BE-191A-480C-8416-AE634DCF9A27}" destId="{08A37FF5-5231-4351-AD2B-832337326E1D}" srcOrd="0" destOrd="0" presId="urn:microsoft.com/office/officeart/2018/2/layout/IconLabelDescriptionList"/>
    <dgm:cxn modelId="{17470B3C-9CC1-48D5-B88F-98F752331004}" type="presParOf" srcId="{73EFF2BE-191A-480C-8416-AE634DCF9A27}" destId="{9475CDD3-865E-44AF-AC2C-22188F5780C5}" srcOrd="1" destOrd="0" presId="urn:microsoft.com/office/officeart/2018/2/layout/IconLabelDescriptionList"/>
    <dgm:cxn modelId="{4D9DAEE5-6003-4683-A93E-87BBF7468CFC}" type="presParOf" srcId="{73EFF2BE-191A-480C-8416-AE634DCF9A27}" destId="{11E99021-71BF-44FE-AB36-02554867500A}" srcOrd="2" destOrd="0" presId="urn:microsoft.com/office/officeart/2018/2/layout/IconLabelDescriptionList"/>
    <dgm:cxn modelId="{602A3822-C661-42EE-B7E5-F8013A51C5FF}" type="presParOf" srcId="{73EFF2BE-191A-480C-8416-AE634DCF9A27}" destId="{8ECAF28D-3FFD-47ED-9F6E-FAE673795270}" srcOrd="3" destOrd="0" presId="urn:microsoft.com/office/officeart/2018/2/layout/IconLabelDescriptionList"/>
    <dgm:cxn modelId="{10EAD24E-19B4-47A9-92A3-381894525AFE}" type="presParOf" srcId="{73EFF2BE-191A-480C-8416-AE634DCF9A27}" destId="{D0067A5F-231F-49DE-92CF-7588F93B5567}" srcOrd="4" destOrd="0" presId="urn:microsoft.com/office/officeart/2018/2/layout/IconLabelDescriptionList"/>
    <dgm:cxn modelId="{EDDB979B-263B-4A31-BAF0-011AEA55A52A}" type="presParOf" srcId="{F5B3C402-B68A-457D-BEA7-3B7FE8F316FD}" destId="{FA82DAEE-DF8D-469E-8201-37E4861E14B7}" srcOrd="1" destOrd="0" presId="urn:microsoft.com/office/officeart/2018/2/layout/IconLabelDescriptionList"/>
    <dgm:cxn modelId="{32697C77-0C29-4E9C-92FA-48D7F65B0DBC}" type="presParOf" srcId="{F5B3C402-B68A-457D-BEA7-3B7FE8F316FD}" destId="{746565E5-794C-47AC-80B6-0CD21B497EB2}" srcOrd="2" destOrd="0" presId="urn:microsoft.com/office/officeart/2018/2/layout/IconLabelDescriptionList"/>
    <dgm:cxn modelId="{08517FEB-674C-4BF0-BA41-EC03D3009391}" type="presParOf" srcId="{746565E5-794C-47AC-80B6-0CD21B497EB2}" destId="{A47042C1-8772-4A40-A576-8CE246DCBCF3}" srcOrd="0" destOrd="0" presId="urn:microsoft.com/office/officeart/2018/2/layout/IconLabelDescriptionList"/>
    <dgm:cxn modelId="{B9CF37E4-E734-4B28-A6A1-DAFE9C518C05}" type="presParOf" srcId="{746565E5-794C-47AC-80B6-0CD21B497EB2}" destId="{AABEFAE8-7F06-44D9-A92A-02195BAB9711}" srcOrd="1" destOrd="0" presId="urn:microsoft.com/office/officeart/2018/2/layout/IconLabelDescriptionList"/>
    <dgm:cxn modelId="{59AD1FB1-F89C-4C15-86AD-9F7F742E4068}" type="presParOf" srcId="{746565E5-794C-47AC-80B6-0CD21B497EB2}" destId="{6EA27B1B-B75C-4550-9F97-D678E5D97CCC}" srcOrd="2" destOrd="0" presId="urn:microsoft.com/office/officeart/2018/2/layout/IconLabelDescriptionList"/>
    <dgm:cxn modelId="{7543F740-7091-4DE4-AB67-855E8E4FC5C9}" type="presParOf" srcId="{746565E5-794C-47AC-80B6-0CD21B497EB2}" destId="{D9F776EF-9F8B-4DA5-977A-A0453719F976}" srcOrd="3" destOrd="0" presId="urn:microsoft.com/office/officeart/2018/2/layout/IconLabelDescriptionList"/>
    <dgm:cxn modelId="{E5B477A7-9409-4F02-85E6-D9010714C3FE}" type="presParOf" srcId="{746565E5-794C-47AC-80B6-0CD21B497EB2}" destId="{3F4EB5B4-0412-4D93-A290-584219721508}" srcOrd="4" destOrd="0" presId="urn:microsoft.com/office/officeart/2018/2/layout/IconLabelDescriptionList"/>
    <dgm:cxn modelId="{ED833B7D-F4F9-4FFB-95C6-A76AF3D432E4}" type="presParOf" srcId="{F5B3C402-B68A-457D-BEA7-3B7FE8F316FD}" destId="{65E61EA5-4B12-4440-AC39-88040248806C}" srcOrd="3" destOrd="0" presId="urn:microsoft.com/office/officeart/2018/2/layout/IconLabelDescriptionList"/>
    <dgm:cxn modelId="{3097A71A-B3A2-4E47-B4A8-21EDAF1AAC3F}" type="presParOf" srcId="{F5B3C402-B68A-457D-BEA7-3B7FE8F316FD}" destId="{353FC570-9527-4E7F-9C8E-5B2CF57C4659}" srcOrd="4" destOrd="0" presId="urn:microsoft.com/office/officeart/2018/2/layout/IconLabelDescriptionList"/>
    <dgm:cxn modelId="{AB50FF6F-DE39-4C96-8D29-6E599E6CE384}" type="presParOf" srcId="{353FC570-9527-4E7F-9C8E-5B2CF57C4659}" destId="{29B3C151-17B7-436C-AAE6-864ED7527D34}" srcOrd="0" destOrd="0" presId="urn:microsoft.com/office/officeart/2018/2/layout/IconLabelDescriptionList"/>
    <dgm:cxn modelId="{70B3D4DD-8A31-40BA-918B-FFCB29D9DD6A}" type="presParOf" srcId="{353FC570-9527-4E7F-9C8E-5B2CF57C4659}" destId="{313BA83C-8B95-4AFE-8741-3346FD77D1FF}" srcOrd="1" destOrd="0" presId="urn:microsoft.com/office/officeart/2018/2/layout/IconLabelDescriptionList"/>
    <dgm:cxn modelId="{210D48C9-D9F3-488C-A806-C85B16B52CC7}" type="presParOf" srcId="{353FC570-9527-4E7F-9C8E-5B2CF57C4659}" destId="{47779D0E-433B-48E9-BD35-D3C2574C0C68}" srcOrd="2" destOrd="0" presId="urn:microsoft.com/office/officeart/2018/2/layout/IconLabelDescriptionList"/>
    <dgm:cxn modelId="{99532880-A75F-465A-AF3B-021747E69FAF}" type="presParOf" srcId="{353FC570-9527-4E7F-9C8E-5B2CF57C4659}" destId="{72287FF7-A42F-4944-8511-559D2C7D69F4}" srcOrd="3" destOrd="0" presId="urn:microsoft.com/office/officeart/2018/2/layout/IconLabelDescriptionList"/>
    <dgm:cxn modelId="{9DEDF469-B1C2-4E3D-98D8-332B9BE3A2A5}" type="presParOf" srcId="{353FC570-9527-4E7F-9C8E-5B2CF57C4659}" destId="{3A2C94F9-A3BE-4C8A-A2BC-AFCE149FEA9C}" srcOrd="4" destOrd="0" presId="urn:microsoft.com/office/officeart/2018/2/layout/IconLabelDescription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056B3471-DB29-4664-88EA-990384410A0A}" type="doc">
      <dgm:prSet loTypeId="urn:microsoft.com/office/officeart/2018/2/layout/IconLabelDescriptionList" loCatId="icon" qsTypeId="urn:microsoft.com/office/officeart/2005/8/quickstyle/simple1" qsCatId="simple" csTypeId="urn:microsoft.com/office/officeart/2005/8/colors/accent0_3" csCatId="mainScheme" phldr="1"/>
      <dgm:spPr/>
      <dgm:t>
        <a:bodyPr/>
        <a:lstStyle/>
        <a:p>
          <a:endParaRPr lang="en-US"/>
        </a:p>
      </dgm:t>
    </dgm:pt>
    <dgm:pt modelId="{DF20CE65-BD99-4596-A225-17CA3ECE429B}">
      <dgm:prSet custT="1"/>
      <dgm:spPr/>
      <dgm:t>
        <a:bodyPr/>
        <a:lstStyle/>
        <a:p>
          <a:pPr>
            <a:lnSpc>
              <a:spcPct val="100000"/>
            </a:lnSpc>
            <a:defRPr b="1"/>
          </a:pPr>
          <a:r>
            <a:rPr lang="en-US" sz="1800" b="0" dirty="0"/>
            <a:t>Be wary of urgent calls to actions </a:t>
          </a:r>
        </a:p>
      </dgm:t>
    </dgm:pt>
    <dgm:pt modelId="{C16B2E74-3297-4CFA-BB81-BF43AA679A72}" type="parTrans" cxnId="{01C0F049-C9B0-4429-B975-8DDBC24FC850}">
      <dgm:prSet/>
      <dgm:spPr/>
      <dgm:t>
        <a:bodyPr/>
        <a:lstStyle/>
        <a:p>
          <a:endParaRPr lang="en-US"/>
        </a:p>
      </dgm:t>
    </dgm:pt>
    <dgm:pt modelId="{09D52683-DD6D-4975-AD43-DFA1F9F00AEB}" type="sibTrans" cxnId="{01C0F049-C9B0-4429-B975-8DDBC24FC850}">
      <dgm:prSet/>
      <dgm:spPr/>
      <dgm:t>
        <a:bodyPr/>
        <a:lstStyle/>
        <a:p>
          <a:endParaRPr lang="en-US"/>
        </a:p>
      </dgm:t>
    </dgm:pt>
    <dgm:pt modelId="{5628237A-8208-4EAA-A24B-6EA41C80009E}">
      <dgm:prSet custT="1"/>
      <dgm:spPr/>
      <dgm:t>
        <a:bodyPr spcFirstLastPara="0" vert="horz" wrap="square" lIns="0" tIns="0" rIns="0" bIns="0" numCol="1" spcCol="1270" anchor="t" anchorCtr="0"/>
        <a:lstStyle/>
        <a:p>
          <a:pPr>
            <a:lnSpc>
              <a:spcPct val="100000"/>
            </a:lnSpc>
            <a:defRPr b="1"/>
          </a:pPr>
          <a:r>
            <a:rPr lang="en-US" sz="1800" b="0" kern="1200" dirty="0">
              <a:latin typeface="+mn-lt"/>
            </a:rPr>
            <a:t>Resist </a:t>
          </a:r>
          <a:r>
            <a:rPr lang="en-US" sz="1800" b="0" kern="1200" dirty="0">
              <a:latin typeface="+mn-lt"/>
              <a:ea typeface="+mn-ea"/>
              <a:cs typeface="+mn-cs"/>
            </a:rPr>
            <a:t>the</a:t>
          </a:r>
          <a:r>
            <a:rPr lang="en-US" sz="1800" b="0" kern="1200" dirty="0">
              <a:latin typeface="+mn-lt"/>
            </a:rPr>
            <a:t> urge to act immediately</a:t>
          </a:r>
        </a:p>
      </dgm:t>
    </dgm:pt>
    <dgm:pt modelId="{B38B8540-A8B6-4A22-9B23-16055131F858}" type="parTrans" cxnId="{57499465-C75C-4BE2-9924-EA72C3ADE76E}">
      <dgm:prSet/>
      <dgm:spPr/>
      <dgm:t>
        <a:bodyPr/>
        <a:lstStyle/>
        <a:p>
          <a:endParaRPr lang="en-US"/>
        </a:p>
      </dgm:t>
    </dgm:pt>
    <dgm:pt modelId="{A34E433C-3794-41C2-8D40-0EF7F562791F}" type="sibTrans" cxnId="{57499465-C75C-4BE2-9924-EA72C3ADE76E}">
      <dgm:prSet/>
      <dgm:spPr/>
      <dgm:t>
        <a:bodyPr/>
        <a:lstStyle/>
        <a:p>
          <a:endParaRPr lang="en-US"/>
        </a:p>
      </dgm:t>
    </dgm:pt>
    <dgm:pt modelId="{38DEB53F-6D5C-41B3-B966-CCE39725CD92}">
      <dgm:prSet custT="1"/>
      <dgm:spPr/>
      <dgm:t>
        <a:bodyPr/>
        <a:lstStyle/>
        <a:p>
          <a:pPr>
            <a:lnSpc>
              <a:spcPct val="100000"/>
            </a:lnSpc>
            <a:defRPr b="1"/>
          </a:pPr>
          <a:r>
            <a:rPr lang="en-US" sz="1800" b="0" dirty="0"/>
            <a:t>Never send money to someone before consulting with other family members to confirm the situation</a:t>
          </a:r>
        </a:p>
      </dgm:t>
    </dgm:pt>
    <dgm:pt modelId="{3F4C2C74-6527-49F7-B4BD-1B45655A6248}" type="parTrans" cxnId="{F1592667-7821-45CE-B0A2-08C3BEAC21E9}">
      <dgm:prSet/>
      <dgm:spPr/>
      <dgm:t>
        <a:bodyPr/>
        <a:lstStyle/>
        <a:p>
          <a:endParaRPr lang="en-US"/>
        </a:p>
      </dgm:t>
    </dgm:pt>
    <dgm:pt modelId="{0667AAD0-FB12-4813-9947-EB09CE2B6BAF}" type="sibTrans" cxnId="{F1592667-7821-45CE-B0A2-08C3BEAC21E9}">
      <dgm:prSet/>
      <dgm:spPr/>
      <dgm:t>
        <a:bodyPr/>
        <a:lstStyle/>
        <a:p>
          <a:endParaRPr lang="en-US"/>
        </a:p>
      </dgm:t>
    </dgm:pt>
    <dgm:pt modelId="{DD6AF94A-2CFF-47A1-9B6C-7A6978E41834}">
      <dgm:prSet/>
      <dgm:spPr/>
      <dgm:t>
        <a:bodyPr/>
        <a:lstStyle/>
        <a:p>
          <a:pPr>
            <a:lnSpc>
              <a:spcPct val="100000"/>
            </a:lnSpc>
            <a:defRPr b="1"/>
          </a:pPr>
          <a:r>
            <a:rPr lang="en-US" b="0" dirty="0"/>
            <a:t>If you </a:t>
          </a:r>
          <a:r>
            <a:rPr lang="en-US" b="1" dirty="0"/>
            <a:t>Don’t</a:t>
          </a:r>
          <a:r>
            <a:rPr lang="en-US" b="0" dirty="0"/>
            <a:t> know the sender, think about other conversations you’ve heard from this person</a:t>
          </a:r>
        </a:p>
      </dgm:t>
    </dgm:pt>
    <dgm:pt modelId="{9A5EBEB8-056F-4B88-9ED1-6FECEC520780}" type="parTrans" cxnId="{A7545124-7C50-4481-94AA-B60EA618648D}">
      <dgm:prSet/>
      <dgm:spPr/>
      <dgm:t>
        <a:bodyPr/>
        <a:lstStyle/>
        <a:p>
          <a:endParaRPr lang="en-US"/>
        </a:p>
      </dgm:t>
    </dgm:pt>
    <dgm:pt modelId="{14E0D0BF-BDDD-4A51-9BEA-688E6FC56C53}" type="sibTrans" cxnId="{A7545124-7C50-4481-94AA-B60EA618648D}">
      <dgm:prSet/>
      <dgm:spPr/>
      <dgm:t>
        <a:bodyPr/>
        <a:lstStyle/>
        <a:p>
          <a:endParaRPr lang="en-US"/>
        </a:p>
      </dgm:t>
    </dgm:pt>
    <dgm:pt modelId="{8AD6C26C-D685-4C8A-867F-D5C7F2DDF804}" type="pres">
      <dgm:prSet presAssocID="{056B3471-DB29-4664-88EA-990384410A0A}" presName="root" presStyleCnt="0">
        <dgm:presLayoutVars>
          <dgm:dir/>
          <dgm:resizeHandles val="exact"/>
        </dgm:presLayoutVars>
      </dgm:prSet>
      <dgm:spPr/>
    </dgm:pt>
    <dgm:pt modelId="{6799BCBD-B712-42E9-8E9C-7EADD631F76B}" type="pres">
      <dgm:prSet presAssocID="{DF20CE65-BD99-4596-A225-17CA3ECE429B}" presName="compNode" presStyleCnt="0"/>
      <dgm:spPr/>
    </dgm:pt>
    <dgm:pt modelId="{51A99C4C-EC40-461C-BDE4-02A89B9F58AE}" type="pres">
      <dgm:prSet presAssocID="{DF20CE65-BD99-4596-A225-17CA3ECE429B}" presName="iconRect" presStyleLbl="node1" presStyleIdx="0" presStyleCnt="4"/>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dgm:spPr>
      <dgm:extLst>
        <a:ext uri="{E40237B7-FDA0-4F09-8148-C483321AD2D9}">
          <dgm14:cNvPr xmlns:dgm14="http://schemas.microsoft.com/office/drawing/2010/diagram" id="0" name="" descr="Receiver"/>
        </a:ext>
      </dgm:extLst>
    </dgm:pt>
    <dgm:pt modelId="{2273C213-7997-42FF-86D4-46910275E011}" type="pres">
      <dgm:prSet presAssocID="{DF20CE65-BD99-4596-A225-17CA3ECE429B}" presName="iconSpace" presStyleCnt="0"/>
      <dgm:spPr/>
    </dgm:pt>
    <dgm:pt modelId="{B673580A-AE6D-4CC4-AD03-2D5A9DA6B843}" type="pres">
      <dgm:prSet presAssocID="{DF20CE65-BD99-4596-A225-17CA3ECE429B}" presName="parTx" presStyleLbl="revTx" presStyleIdx="0" presStyleCnt="8">
        <dgm:presLayoutVars>
          <dgm:chMax val="0"/>
          <dgm:chPref val="0"/>
        </dgm:presLayoutVars>
      </dgm:prSet>
      <dgm:spPr/>
    </dgm:pt>
    <dgm:pt modelId="{0D90BCD6-3742-4844-86BC-F3E2D2DA0D69}" type="pres">
      <dgm:prSet presAssocID="{DF20CE65-BD99-4596-A225-17CA3ECE429B}" presName="txSpace" presStyleCnt="0"/>
      <dgm:spPr/>
    </dgm:pt>
    <dgm:pt modelId="{214D5908-2E86-4100-B1B1-69B768FB84DB}" type="pres">
      <dgm:prSet presAssocID="{DF20CE65-BD99-4596-A225-17CA3ECE429B}" presName="desTx" presStyleLbl="revTx" presStyleIdx="1" presStyleCnt="8">
        <dgm:presLayoutVars/>
      </dgm:prSet>
      <dgm:spPr/>
    </dgm:pt>
    <dgm:pt modelId="{01E656D9-74A0-4C64-BBF3-C98FD06581DE}" type="pres">
      <dgm:prSet presAssocID="{09D52683-DD6D-4975-AD43-DFA1F9F00AEB}" presName="sibTrans" presStyleCnt="0"/>
      <dgm:spPr/>
    </dgm:pt>
    <dgm:pt modelId="{D89131B2-8810-4B59-A813-76D3D38F6CA8}" type="pres">
      <dgm:prSet presAssocID="{5628237A-8208-4EAA-A24B-6EA41C80009E}" presName="compNode" presStyleCnt="0"/>
      <dgm:spPr/>
    </dgm:pt>
    <dgm:pt modelId="{24C226BE-3C69-4B99-A86E-2EE57F4D3A2C}" type="pres">
      <dgm:prSet presAssocID="{5628237A-8208-4EAA-A24B-6EA41C80009E}" presName="iconRect" presStyleLbl="node1" presStyleIdx="1" presStyleCnt="4"/>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dgm:spPr>
      <dgm:extLst>
        <a:ext uri="{E40237B7-FDA0-4F09-8148-C483321AD2D9}">
          <dgm14:cNvPr xmlns:dgm14="http://schemas.microsoft.com/office/drawing/2010/diagram" id="0" name="" descr="Run"/>
        </a:ext>
      </dgm:extLst>
    </dgm:pt>
    <dgm:pt modelId="{84B9FB42-1393-4631-8C24-A81E54F0B319}" type="pres">
      <dgm:prSet presAssocID="{5628237A-8208-4EAA-A24B-6EA41C80009E}" presName="iconSpace" presStyleCnt="0"/>
      <dgm:spPr/>
    </dgm:pt>
    <dgm:pt modelId="{57F99B9E-B711-43C3-A9E3-B9B1F7878F96}" type="pres">
      <dgm:prSet presAssocID="{5628237A-8208-4EAA-A24B-6EA41C80009E}" presName="parTx" presStyleLbl="revTx" presStyleIdx="2" presStyleCnt="8">
        <dgm:presLayoutVars>
          <dgm:chMax val="0"/>
          <dgm:chPref val="0"/>
        </dgm:presLayoutVars>
      </dgm:prSet>
      <dgm:spPr>
        <a:xfrm>
          <a:off x="2734460" y="1823770"/>
          <a:ext cx="2320312" cy="949311"/>
        </a:xfrm>
        <a:prstGeom prst="rect">
          <a:avLst/>
        </a:prstGeom>
      </dgm:spPr>
    </dgm:pt>
    <dgm:pt modelId="{E8819BE3-3A39-4BE2-B91A-EBBCE5653402}" type="pres">
      <dgm:prSet presAssocID="{5628237A-8208-4EAA-A24B-6EA41C80009E}" presName="txSpace" presStyleCnt="0"/>
      <dgm:spPr/>
    </dgm:pt>
    <dgm:pt modelId="{152289EB-93AD-4603-9AAA-54961E7C5131}" type="pres">
      <dgm:prSet presAssocID="{5628237A-8208-4EAA-A24B-6EA41C80009E}" presName="desTx" presStyleLbl="revTx" presStyleIdx="3" presStyleCnt="8">
        <dgm:presLayoutVars/>
      </dgm:prSet>
      <dgm:spPr/>
    </dgm:pt>
    <dgm:pt modelId="{39EB8DE7-17D4-445A-ADCA-FE591D1B33EB}" type="pres">
      <dgm:prSet presAssocID="{A34E433C-3794-41C2-8D40-0EF7F562791F}" presName="sibTrans" presStyleCnt="0"/>
      <dgm:spPr/>
    </dgm:pt>
    <dgm:pt modelId="{D130CAE6-12C3-4354-B367-45F9A1729E97}" type="pres">
      <dgm:prSet presAssocID="{38DEB53F-6D5C-41B3-B966-CCE39725CD92}" presName="compNode" presStyleCnt="0"/>
      <dgm:spPr/>
    </dgm:pt>
    <dgm:pt modelId="{90FFCCF6-DB8E-4823-91CA-9784E198F063}" type="pres">
      <dgm:prSet presAssocID="{38DEB53F-6D5C-41B3-B966-CCE39725CD92}" presName="iconRect" presStyleLbl="node1" presStyleIdx="2" presStyleCnt="4"/>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dgm:spPr>
      <dgm:extLst>
        <a:ext uri="{E40237B7-FDA0-4F09-8148-C483321AD2D9}">
          <dgm14:cNvPr xmlns:dgm14="http://schemas.microsoft.com/office/drawing/2010/diagram" id="0" name="" descr="Money"/>
        </a:ext>
      </dgm:extLst>
    </dgm:pt>
    <dgm:pt modelId="{01C3ABA9-D5E7-4A7D-9977-D2EC3BCF7B98}" type="pres">
      <dgm:prSet presAssocID="{38DEB53F-6D5C-41B3-B966-CCE39725CD92}" presName="iconSpace" presStyleCnt="0"/>
      <dgm:spPr/>
    </dgm:pt>
    <dgm:pt modelId="{0AE0AEEA-FA32-41D7-A29E-9D818B4EF2ED}" type="pres">
      <dgm:prSet presAssocID="{38DEB53F-6D5C-41B3-B966-CCE39725CD92}" presName="parTx" presStyleLbl="revTx" presStyleIdx="4" presStyleCnt="8">
        <dgm:presLayoutVars>
          <dgm:chMax val="0"/>
          <dgm:chPref val="0"/>
        </dgm:presLayoutVars>
      </dgm:prSet>
      <dgm:spPr/>
    </dgm:pt>
    <dgm:pt modelId="{E6F6E69E-9E37-4CAF-96BA-9CE5FCB4E832}" type="pres">
      <dgm:prSet presAssocID="{38DEB53F-6D5C-41B3-B966-CCE39725CD92}" presName="txSpace" presStyleCnt="0"/>
      <dgm:spPr/>
    </dgm:pt>
    <dgm:pt modelId="{B5D715E9-CD12-4953-B477-8B31FA7248A6}" type="pres">
      <dgm:prSet presAssocID="{38DEB53F-6D5C-41B3-B966-CCE39725CD92}" presName="desTx" presStyleLbl="revTx" presStyleIdx="5" presStyleCnt="8">
        <dgm:presLayoutVars/>
      </dgm:prSet>
      <dgm:spPr/>
    </dgm:pt>
    <dgm:pt modelId="{83957CCB-2B62-4488-9F34-FDDF0F6BC3C5}" type="pres">
      <dgm:prSet presAssocID="{0667AAD0-FB12-4813-9947-EB09CE2B6BAF}" presName="sibTrans" presStyleCnt="0"/>
      <dgm:spPr/>
    </dgm:pt>
    <dgm:pt modelId="{2B2C1E86-14DC-440F-85FA-203E08265F04}" type="pres">
      <dgm:prSet presAssocID="{DD6AF94A-2CFF-47A1-9B6C-7A6978E41834}" presName="compNode" presStyleCnt="0"/>
      <dgm:spPr/>
    </dgm:pt>
    <dgm:pt modelId="{D7A8A5B2-1DC1-4E6C-9EEF-96E8E4004823}" type="pres">
      <dgm:prSet presAssocID="{DD6AF94A-2CFF-47A1-9B6C-7A6978E41834}" presName="iconRect" presStyleLbl="node1" presStyleIdx="3" presStyleCnt="4"/>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dgm:spPr>
      <dgm:extLst>
        <a:ext uri="{E40237B7-FDA0-4F09-8148-C483321AD2D9}">
          <dgm14:cNvPr xmlns:dgm14="http://schemas.microsoft.com/office/drawing/2010/diagram" id="0" name="" descr="Chat Bubble"/>
        </a:ext>
      </dgm:extLst>
    </dgm:pt>
    <dgm:pt modelId="{D8EAD265-B48B-4E7B-B85C-AE46C8EE7E7F}" type="pres">
      <dgm:prSet presAssocID="{DD6AF94A-2CFF-47A1-9B6C-7A6978E41834}" presName="iconSpace" presStyleCnt="0"/>
      <dgm:spPr/>
    </dgm:pt>
    <dgm:pt modelId="{3447F721-7A84-410C-8312-741BC6878493}" type="pres">
      <dgm:prSet presAssocID="{DD6AF94A-2CFF-47A1-9B6C-7A6978E41834}" presName="parTx" presStyleLbl="revTx" presStyleIdx="6" presStyleCnt="8">
        <dgm:presLayoutVars>
          <dgm:chMax val="0"/>
          <dgm:chPref val="0"/>
        </dgm:presLayoutVars>
      </dgm:prSet>
      <dgm:spPr/>
    </dgm:pt>
    <dgm:pt modelId="{132655B3-A50E-47FE-BBD1-6F5AB33831CB}" type="pres">
      <dgm:prSet presAssocID="{DD6AF94A-2CFF-47A1-9B6C-7A6978E41834}" presName="txSpace" presStyleCnt="0"/>
      <dgm:spPr/>
    </dgm:pt>
    <dgm:pt modelId="{4A542EA7-44D2-4CC7-B6D9-F9629D6D7B85}" type="pres">
      <dgm:prSet presAssocID="{DD6AF94A-2CFF-47A1-9B6C-7A6978E41834}" presName="desTx" presStyleLbl="revTx" presStyleIdx="7" presStyleCnt="8">
        <dgm:presLayoutVars/>
      </dgm:prSet>
      <dgm:spPr/>
    </dgm:pt>
  </dgm:ptLst>
  <dgm:cxnLst>
    <dgm:cxn modelId="{EC2CA219-9D4F-4C83-89B3-A7DEBFCD4C64}" type="presOf" srcId="{056B3471-DB29-4664-88EA-990384410A0A}" destId="{8AD6C26C-D685-4C8A-867F-D5C7F2DDF804}" srcOrd="0" destOrd="0" presId="urn:microsoft.com/office/officeart/2018/2/layout/IconLabelDescriptionList"/>
    <dgm:cxn modelId="{A7545124-7C50-4481-94AA-B60EA618648D}" srcId="{056B3471-DB29-4664-88EA-990384410A0A}" destId="{DD6AF94A-2CFF-47A1-9B6C-7A6978E41834}" srcOrd="3" destOrd="0" parTransId="{9A5EBEB8-056F-4B88-9ED1-6FECEC520780}" sibTransId="{14E0D0BF-BDDD-4A51-9BEA-688E6FC56C53}"/>
    <dgm:cxn modelId="{51839E42-C81A-45E7-9723-F8D03990AAD8}" type="presOf" srcId="{5628237A-8208-4EAA-A24B-6EA41C80009E}" destId="{57F99B9E-B711-43C3-A9E3-B9B1F7878F96}" srcOrd="0" destOrd="0" presId="urn:microsoft.com/office/officeart/2018/2/layout/IconLabelDescriptionList"/>
    <dgm:cxn modelId="{57499465-C75C-4BE2-9924-EA72C3ADE76E}" srcId="{056B3471-DB29-4664-88EA-990384410A0A}" destId="{5628237A-8208-4EAA-A24B-6EA41C80009E}" srcOrd="1" destOrd="0" parTransId="{B38B8540-A8B6-4A22-9B23-16055131F858}" sibTransId="{A34E433C-3794-41C2-8D40-0EF7F562791F}"/>
    <dgm:cxn modelId="{4EC53D66-CA5E-425D-B7BB-9553F6D0B4CC}" type="presOf" srcId="{38DEB53F-6D5C-41B3-B966-CCE39725CD92}" destId="{0AE0AEEA-FA32-41D7-A29E-9D818B4EF2ED}" srcOrd="0" destOrd="0" presId="urn:microsoft.com/office/officeart/2018/2/layout/IconLabelDescriptionList"/>
    <dgm:cxn modelId="{F1592667-7821-45CE-B0A2-08C3BEAC21E9}" srcId="{056B3471-DB29-4664-88EA-990384410A0A}" destId="{38DEB53F-6D5C-41B3-B966-CCE39725CD92}" srcOrd="2" destOrd="0" parTransId="{3F4C2C74-6527-49F7-B4BD-1B45655A6248}" sibTransId="{0667AAD0-FB12-4813-9947-EB09CE2B6BAF}"/>
    <dgm:cxn modelId="{E2794969-37F8-45FF-9E96-B048EC584E3A}" type="presOf" srcId="{DF20CE65-BD99-4596-A225-17CA3ECE429B}" destId="{B673580A-AE6D-4CC4-AD03-2D5A9DA6B843}" srcOrd="0" destOrd="0" presId="urn:microsoft.com/office/officeart/2018/2/layout/IconLabelDescriptionList"/>
    <dgm:cxn modelId="{01C0F049-C9B0-4429-B975-8DDBC24FC850}" srcId="{056B3471-DB29-4664-88EA-990384410A0A}" destId="{DF20CE65-BD99-4596-A225-17CA3ECE429B}" srcOrd="0" destOrd="0" parTransId="{C16B2E74-3297-4CFA-BB81-BF43AA679A72}" sibTransId="{09D52683-DD6D-4975-AD43-DFA1F9F00AEB}"/>
    <dgm:cxn modelId="{86892B91-233B-437E-8BC8-3BD270D84BCA}" type="presOf" srcId="{DD6AF94A-2CFF-47A1-9B6C-7A6978E41834}" destId="{3447F721-7A84-410C-8312-741BC6878493}" srcOrd="0" destOrd="0" presId="urn:microsoft.com/office/officeart/2018/2/layout/IconLabelDescriptionList"/>
    <dgm:cxn modelId="{9A8E031E-8112-470E-9388-61E8F9CE600C}" type="presParOf" srcId="{8AD6C26C-D685-4C8A-867F-D5C7F2DDF804}" destId="{6799BCBD-B712-42E9-8E9C-7EADD631F76B}" srcOrd="0" destOrd="0" presId="urn:microsoft.com/office/officeart/2018/2/layout/IconLabelDescriptionList"/>
    <dgm:cxn modelId="{C66D550B-422A-49FF-B1B1-50219A2C9DF4}" type="presParOf" srcId="{6799BCBD-B712-42E9-8E9C-7EADD631F76B}" destId="{51A99C4C-EC40-461C-BDE4-02A89B9F58AE}" srcOrd="0" destOrd="0" presId="urn:microsoft.com/office/officeart/2018/2/layout/IconLabelDescriptionList"/>
    <dgm:cxn modelId="{7ECD5883-01C7-4CF4-8EF0-B0135B726597}" type="presParOf" srcId="{6799BCBD-B712-42E9-8E9C-7EADD631F76B}" destId="{2273C213-7997-42FF-86D4-46910275E011}" srcOrd="1" destOrd="0" presId="urn:microsoft.com/office/officeart/2018/2/layout/IconLabelDescriptionList"/>
    <dgm:cxn modelId="{DE82CB1A-40AC-4203-B6A1-F0C657CECF68}" type="presParOf" srcId="{6799BCBD-B712-42E9-8E9C-7EADD631F76B}" destId="{B673580A-AE6D-4CC4-AD03-2D5A9DA6B843}" srcOrd="2" destOrd="0" presId="urn:microsoft.com/office/officeart/2018/2/layout/IconLabelDescriptionList"/>
    <dgm:cxn modelId="{6C5C5E60-C184-46FB-9CE3-B679D185AECF}" type="presParOf" srcId="{6799BCBD-B712-42E9-8E9C-7EADD631F76B}" destId="{0D90BCD6-3742-4844-86BC-F3E2D2DA0D69}" srcOrd="3" destOrd="0" presId="urn:microsoft.com/office/officeart/2018/2/layout/IconLabelDescriptionList"/>
    <dgm:cxn modelId="{516CE530-3CD4-46FF-96EA-2FEFE4E2CCDA}" type="presParOf" srcId="{6799BCBD-B712-42E9-8E9C-7EADD631F76B}" destId="{214D5908-2E86-4100-B1B1-69B768FB84DB}" srcOrd="4" destOrd="0" presId="urn:microsoft.com/office/officeart/2018/2/layout/IconLabelDescriptionList"/>
    <dgm:cxn modelId="{64AD77C7-40E9-4E81-A742-6EE091709EA9}" type="presParOf" srcId="{8AD6C26C-D685-4C8A-867F-D5C7F2DDF804}" destId="{01E656D9-74A0-4C64-BBF3-C98FD06581DE}" srcOrd="1" destOrd="0" presId="urn:microsoft.com/office/officeart/2018/2/layout/IconLabelDescriptionList"/>
    <dgm:cxn modelId="{06DDD679-68AB-466C-A5E3-F0520CFBEE52}" type="presParOf" srcId="{8AD6C26C-D685-4C8A-867F-D5C7F2DDF804}" destId="{D89131B2-8810-4B59-A813-76D3D38F6CA8}" srcOrd="2" destOrd="0" presId="urn:microsoft.com/office/officeart/2018/2/layout/IconLabelDescriptionList"/>
    <dgm:cxn modelId="{B23BF353-190C-4697-8BB2-2A9A9E435F78}" type="presParOf" srcId="{D89131B2-8810-4B59-A813-76D3D38F6CA8}" destId="{24C226BE-3C69-4B99-A86E-2EE57F4D3A2C}" srcOrd="0" destOrd="0" presId="urn:microsoft.com/office/officeart/2018/2/layout/IconLabelDescriptionList"/>
    <dgm:cxn modelId="{805C0C72-6517-4AD5-93CB-224B7223A60C}" type="presParOf" srcId="{D89131B2-8810-4B59-A813-76D3D38F6CA8}" destId="{84B9FB42-1393-4631-8C24-A81E54F0B319}" srcOrd="1" destOrd="0" presId="urn:microsoft.com/office/officeart/2018/2/layout/IconLabelDescriptionList"/>
    <dgm:cxn modelId="{09A06B89-FC00-48D5-A8B2-613F5D9F9320}" type="presParOf" srcId="{D89131B2-8810-4B59-A813-76D3D38F6CA8}" destId="{57F99B9E-B711-43C3-A9E3-B9B1F7878F96}" srcOrd="2" destOrd="0" presId="urn:microsoft.com/office/officeart/2018/2/layout/IconLabelDescriptionList"/>
    <dgm:cxn modelId="{A0D734FD-C5C8-479A-ABE9-DEA85549E9BD}" type="presParOf" srcId="{D89131B2-8810-4B59-A813-76D3D38F6CA8}" destId="{E8819BE3-3A39-4BE2-B91A-EBBCE5653402}" srcOrd="3" destOrd="0" presId="urn:microsoft.com/office/officeart/2018/2/layout/IconLabelDescriptionList"/>
    <dgm:cxn modelId="{573F8890-1C8D-4ECD-8F5C-656428CC51CF}" type="presParOf" srcId="{D89131B2-8810-4B59-A813-76D3D38F6CA8}" destId="{152289EB-93AD-4603-9AAA-54961E7C5131}" srcOrd="4" destOrd="0" presId="urn:microsoft.com/office/officeart/2018/2/layout/IconLabelDescriptionList"/>
    <dgm:cxn modelId="{9EFFA96E-F0A9-42BD-8D53-44D24239E70E}" type="presParOf" srcId="{8AD6C26C-D685-4C8A-867F-D5C7F2DDF804}" destId="{39EB8DE7-17D4-445A-ADCA-FE591D1B33EB}" srcOrd="3" destOrd="0" presId="urn:microsoft.com/office/officeart/2018/2/layout/IconLabelDescriptionList"/>
    <dgm:cxn modelId="{E2FA2CAD-8780-4BAD-BDCC-E7DDFEDE1A2B}" type="presParOf" srcId="{8AD6C26C-D685-4C8A-867F-D5C7F2DDF804}" destId="{D130CAE6-12C3-4354-B367-45F9A1729E97}" srcOrd="4" destOrd="0" presId="urn:microsoft.com/office/officeart/2018/2/layout/IconLabelDescriptionList"/>
    <dgm:cxn modelId="{D001199A-B712-44EA-A652-8656F69FD652}" type="presParOf" srcId="{D130CAE6-12C3-4354-B367-45F9A1729E97}" destId="{90FFCCF6-DB8E-4823-91CA-9784E198F063}" srcOrd="0" destOrd="0" presId="urn:microsoft.com/office/officeart/2018/2/layout/IconLabelDescriptionList"/>
    <dgm:cxn modelId="{6321F906-9D79-4050-BBE4-D99CED5D7786}" type="presParOf" srcId="{D130CAE6-12C3-4354-B367-45F9A1729E97}" destId="{01C3ABA9-D5E7-4A7D-9977-D2EC3BCF7B98}" srcOrd="1" destOrd="0" presId="urn:microsoft.com/office/officeart/2018/2/layout/IconLabelDescriptionList"/>
    <dgm:cxn modelId="{9C39D00E-BC26-43C2-A2C1-3DAC49088750}" type="presParOf" srcId="{D130CAE6-12C3-4354-B367-45F9A1729E97}" destId="{0AE0AEEA-FA32-41D7-A29E-9D818B4EF2ED}" srcOrd="2" destOrd="0" presId="urn:microsoft.com/office/officeart/2018/2/layout/IconLabelDescriptionList"/>
    <dgm:cxn modelId="{52198868-0858-441F-A389-6BD786E46F63}" type="presParOf" srcId="{D130CAE6-12C3-4354-B367-45F9A1729E97}" destId="{E6F6E69E-9E37-4CAF-96BA-9CE5FCB4E832}" srcOrd="3" destOrd="0" presId="urn:microsoft.com/office/officeart/2018/2/layout/IconLabelDescriptionList"/>
    <dgm:cxn modelId="{9F2932DB-BD57-4CCC-8ED3-480D9B018576}" type="presParOf" srcId="{D130CAE6-12C3-4354-B367-45F9A1729E97}" destId="{B5D715E9-CD12-4953-B477-8B31FA7248A6}" srcOrd="4" destOrd="0" presId="urn:microsoft.com/office/officeart/2018/2/layout/IconLabelDescriptionList"/>
    <dgm:cxn modelId="{A05E4B7F-0A60-4D1A-8A2C-7F3A114584E0}" type="presParOf" srcId="{8AD6C26C-D685-4C8A-867F-D5C7F2DDF804}" destId="{83957CCB-2B62-4488-9F34-FDDF0F6BC3C5}" srcOrd="5" destOrd="0" presId="urn:microsoft.com/office/officeart/2018/2/layout/IconLabelDescriptionList"/>
    <dgm:cxn modelId="{F2A99A84-D730-461E-8AAD-08DAD905D795}" type="presParOf" srcId="{8AD6C26C-D685-4C8A-867F-D5C7F2DDF804}" destId="{2B2C1E86-14DC-440F-85FA-203E08265F04}" srcOrd="6" destOrd="0" presId="urn:microsoft.com/office/officeart/2018/2/layout/IconLabelDescriptionList"/>
    <dgm:cxn modelId="{7D653251-1D04-45D2-B920-6F63A12D6625}" type="presParOf" srcId="{2B2C1E86-14DC-440F-85FA-203E08265F04}" destId="{D7A8A5B2-1DC1-4E6C-9EEF-96E8E4004823}" srcOrd="0" destOrd="0" presId="urn:microsoft.com/office/officeart/2018/2/layout/IconLabelDescriptionList"/>
    <dgm:cxn modelId="{8BF54547-111E-4B55-8D00-76496CEE3749}" type="presParOf" srcId="{2B2C1E86-14DC-440F-85FA-203E08265F04}" destId="{D8EAD265-B48B-4E7B-B85C-AE46C8EE7E7F}" srcOrd="1" destOrd="0" presId="urn:microsoft.com/office/officeart/2018/2/layout/IconLabelDescriptionList"/>
    <dgm:cxn modelId="{28727960-0298-4119-848D-95A54ECB86BD}" type="presParOf" srcId="{2B2C1E86-14DC-440F-85FA-203E08265F04}" destId="{3447F721-7A84-410C-8312-741BC6878493}" srcOrd="2" destOrd="0" presId="urn:microsoft.com/office/officeart/2018/2/layout/IconLabelDescriptionList"/>
    <dgm:cxn modelId="{6714B095-EBC7-4320-98BC-0872400EB873}" type="presParOf" srcId="{2B2C1E86-14DC-440F-85FA-203E08265F04}" destId="{132655B3-A50E-47FE-BBD1-6F5AB33831CB}" srcOrd="3" destOrd="0" presId="urn:microsoft.com/office/officeart/2018/2/layout/IconLabelDescriptionList"/>
    <dgm:cxn modelId="{73E98030-8F4F-4614-94D4-9C64AA4D79A5}" type="presParOf" srcId="{2B2C1E86-14DC-440F-85FA-203E08265F04}" destId="{4A542EA7-44D2-4CC7-B6D9-F9629D6D7B85}" srcOrd="4" destOrd="0" presId="urn:microsoft.com/office/officeart/2018/2/layout/IconLabelDescription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7CED15E3-45C8-4721-9C7A-9A7D993EEEFA}" type="doc">
      <dgm:prSet loTypeId="urn:microsoft.com/office/officeart/2005/8/layout/hList1" loCatId="list" qsTypeId="urn:microsoft.com/office/officeart/2005/8/quickstyle/simple2" qsCatId="simple" csTypeId="urn:microsoft.com/office/officeart/2005/8/colors/accent0_3" csCatId="mainScheme" phldr="1"/>
      <dgm:spPr/>
      <dgm:t>
        <a:bodyPr/>
        <a:lstStyle/>
        <a:p>
          <a:endParaRPr lang="en-US"/>
        </a:p>
      </dgm:t>
    </dgm:pt>
    <dgm:pt modelId="{DDF03C6C-2B8F-4B63-B200-1A46610CE087}">
      <dgm:prSet/>
      <dgm:spPr/>
      <dgm:t>
        <a:bodyPr/>
        <a:lstStyle/>
        <a:p>
          <a:r>
            <a:rPr lang="en-US" dirty="0"/>
            <a:t>Document</a:t>
          </a:r>
        </a:p>
      </dgm:t>
    </dgm:pt>
    <dgm:pt modelId="{69ECB059-9979-4A63-A433-6762C210BBAB}" type="parTrans" cxnId="{3709648A-263B-4A36-982D-EB813878CACE}">
      <dgm:prSet/>
      <dgm:spPr/>
      <dgm:t>
        <a:bodyPr/>
        <a:lstStyle/>
        <a:p>
          <a:endParaRPr lang="en-US"/>
        </a:p>
      </dgm:t>
    </dgm:pt>
    <dgm:pt modelId="{F58ACE5F-446C-487A-9364-E84785178E32}" type="sibTrans" cxnId="{3709648A-263B-4A36-982D-EB813878CACE}">
      <dgm:prSet/>
      <dgm:spPr/>
      <dgm:t>
        <a:bodyPr/>
        <a:lstStyle/>
        <a:p>
          <a:endParaRPr lang="en-US"/>
        </a:p>
      </dgm:t>
    </dgm:pt>
    <dgm:pt modelId="{50FD05AB-608E-459F-9B66-2E9CF3068ED5}">
      <dgm:prSet/>
      <dgm:spPr/>
      <dgm:t>
        <a:bodyPr/>
        <a:lstStyle/>
        <a:p>
          <a:r>
            <a:rPr lang="en-US" dirty="0"/>
            <a:t>Save messages and report detail</a:t>
          </a:r>
        </a:p>
      </dgm:t>
    </dgm:pt>
    <dgm:pt modelId="{478FD611-8B05-430B-BE2C-0C8E2038C1C1}" type="parTrans" cxnId="{B8D54494-7019-45D9-8878-1F451BF7EE39}">
      <dgm:prSet/>
      <dgm:spPr/>
      <dgm:t>
        <a:bodyPr/>
        <a:lstStyle/>
        <a:p>
          <a:endParaRPr lang="en-US"/>
        </a:p>
      </dgm:t>
    </dgm:pt>
    <dgm:pt modelId="{FC38EEC2-6B22-448B-9163-5BE4B168692A}" type="sibTrans" cxnId="{B8D54494-7019-45D9-8878-1F451BF7EE39}">
      <dgm:prSet/>
      <dgm:spPr/>
      <dgm:t>
        <a:bodyPr/>
        <a:lstStyle/>
        <a:p>
          <a:endParaRPr lang="en-US"/>
        </a:p>
      </dgm:t>
    </dgm:pt>
    <dgm:pt modelId="{ACAC8D8F-C389-4835-9D9F-AAF58E932E56}">
      <dgm:prSet/>
      <dgm:spPr/>
      <dgm:t>
        <a:bodyPr/>
        <a:lstStyle/>
        <a:p>
          <a:r>
            <a:rPr lang="en-US" dirty="0"/>
            <a:t>Seek Support</a:t>
          </a:r>
        </a:p>
      </dgm:t>
    </dgm:pt>
    <dgm:pt modelId="{9F543285-78B7-4F3B-8000-89B0DBDB7DEB}" type="parTrans" cxnId="{CBE196F4-7EB1-41DE-9E81-132F98ACB879}">
      <dgm:prSet/>
      <dgm:spPr/>
      <dgm:t>
        <a:bodyPr/>
        <a:lstStyle/>
        <a:p>
          <a:endParaRPr lang="en-CA"/>
        </a:p>
      </dgm:t>
    </dgm:pt>
    <dgm:pt modelId="{273DE083-4AEB-434F-8437-B8580D519FD8}" type="sibTrans" cxnId="{CBE196F4-7EB1-41DE-9E81-132F98ACB879}">
      <dgm:prSet/>
      <dgm:spPr/>
      <dgm:t>
        <a:bodyPr/>
        <a:lstStyle/>
        <a:p>
          <a:endParaRPr lang="en-CA"/>
        </a:p>
      </dgm:t>
    </dgm:pt>
    <dgm:pt modelId="{2E6D0E7C-6C9C-4507-B61A-22A01230FD3F}">
      <dgm:prSet/>
      <dgm:spPr/>
      <dgm:t>
        <a:bodyPr/>
        <a:lstStyle/>
        <a:p>
          <a:r>
            <a:rPr lang="en-US" dirty="0"/>
            <a:t>Talk to family or community center</a:t>
          </a:r>
        </a:p>
      </dgm:t>
    </dgm:pt>
    <dgm:pt modelId="{7DDB8A39-DF21-411F-9265-DDDC8CCC0E4E}" type="parTrans" cxnId="{7A620FF3-EC61-43E9-B0AE-E317D47FA395}">
      <dgm:prSet/>
      <dgm:spPr/>
      <dgm:t>
        <a:bodyPr/>
        <a:lstStyle/>
        <a:p>
          <a:endParaRPr lang="en-CA"/>
        </a:p>
      </dgm:t>
    </dgm:pt>
    <dgm:pt modelId="{A84FB1F7-CF9D-455D-A1AC-6C610D4F1E1C}" type="sibTrans" cxnId="{7A620FF3-EC61-43E9-B0AE-E317D47FA395}">
      <dgm:prSet/>
      <dgm:spPr/>
      <dgm:t>
        <a:bodyPr/>
        <a:lstStyle/>
        <a:p>
          <a:endParaRPr lang="en-CA"/>
        </a:p>
      </dgm:t>
    </dgm:pt>
    <dgm:pt modelId="{F04601CF-59D9-45E8-B925-F0A570F23D05}">
      <dgm:prSet/>
      <dgm:spPr/>
      <dgm:t>
        <a:bodyPr/>
        <a:lstStyle/>
        <a:p>
          <a:r>
            <a:rPr lang="en-US" dirty="0"/>
            <a:t>Report</a:t>
          </a:r>
        </a:p>
      </dgm:t>
    </dgm:pt>
    <dgm:pt modelId="{68D1F927-69C3-4E03-893D-2C33C9F10A30}" type="parTrans" cxnId="{FE8B2538-A1F3-407A-B45F-2967CD328AB0}">
      <dgm:prSet/>
      <dgm:spPr/>
      <dgm:t>
        <a:bodyPr/>
        <a:lstStyle/>
        <a:p>
          <a:endParaRPr lang="en-CA"/>
        </a:p>
      </dgm:t>
    </dgm:pt>
    <dgm:pt modelId="{21A82659-BBF1-4293-9961-5A8D4496A5B9}" type="sibTrans" cxnId="{FE8B2538-A1F3-407A-B45F-2967CD328AB0}">
      <dgm:prSet/>
      <dgm:spPr/>
      <dgm:t>
        <a:bodyPr/>
        <a:lstStyle/>
        <a:p>
          <a:endParaRPr lang="en-CA"/>
        </a:p>
      </dgm:t>
    </dgm:pt>
    <dgm:pt modelId="{576ADA58-B5D4-42D1-8908-EB847FF6B6BA}">
      <dgm:prSet/>
      <dgm:spPr/>
      <dgm:t>
        <a:bodyPr/>
        <a:lstStyle/>
        <a:p>
          <a:r>
            <a:rPr lang="en-US" dirty="0"/>
            <a:t>Canadian Anti-Fraud Centre</a:t>
          </a:r>
        </a:p>
      </dgm:t>
    </dgm:pt>
    <dgm:pt modelId="{4324B5A5-B1A7-4423-9E88-CEF0FBD2562F}" type="parTrans" cxnId="{2DE246D3-DCC1-409F-B681-A241A6DD3DF2}">
      <dgm:prSet/>
      <dgm:spPr/>
      <dgm:t>
        <a:bodyPr/>
        <a:lstStyle/>
        <a:p>
          <a:endParaRPr lang="en-CA"/>
        </a:p>
      </dgm:t>
    </dgm:pt>
    <dgm:pt modelId="{EE8878D6-94BB-4036-878B-1901CC0C73B6}" type="sibTrans" cxnId="{2DE246D3-DCC1-409F-B681-A241A6DD3DF2}">
      <dgm:prSet/>
      <dgm:spPr/>
      <dgm:t>
        <a:bodyPr/>
        <a:lstStyle/>
        <a:p>
          <a:endParaRPr lang="en-CA"/>
        </a:p>
      </dgm:t>
    </dgm:pt>
    <dgm:pt modelId="{1B6428F7-AB7F-484F-811E-623AF837E732}" type="pres">
      <dgm:prSet presAssocID="{7CED15E3-45C8-4721-9C7A-9A7D993EEEFA}" presName="Name0" presStyleCnt="0">
        <dgm:presLayoutVars>
          <dgm:dir/>
          <dgm:animLvl val="lvl"/>
          <dgm:resizeHandles val="exact"/>
        </dgm:presLayoutVars>
      </dgm:prSet>
      <dgm:spPr/>
    </dgm:pt>
    <dgm:pt modelId="{DDB156BD-F68B-4E91-B679-2EC29132497B}" type="pres">
      <dgm:prSet presAssocID="{DDF03C6C-2B8F-4B63-B200-1A46610CE087}" presName="composite" presStyleCnt="0"/>
      <dgm:spPr/>
    </dgm:pt>
    <dgm:pt modelId="{8BB92AC5-CA80-4CFB-91AD-886D87280327}" type="pres">
      <dgm:prSet presAssocID="{DDF03C6C-2B8F-4B63-B200-1A46610CE087}" presName="parTx" presStyleLbl="alignNode1" presStyleIdx="0" presStyleCnt="3" custLinFactNeighborX="103" custLinFactNeighborY="554">
        <dgm:presLayoutVars>
          <dgm:chMax val="0"/>
          <dgm:chPref val="0"/>
          <dgm:bulletEnabled val="1"/>
        </dgm:presLayoutVars>
      </dgm:prSet>
      <dgm:spPr/>
    </dgm:pt>
    <dgm:pt modelId="{B7B49CC1-58C7-4DF7-B801-4B3BED4EF7C5}" type="pres">
      <dgm:prSet presAssocID="{DDF03C6C-2B8F-4B63-B200-1A46610CE087}" presName="desTx" presStyleLbl="alignAccFollowNode1" presStyleIdx="0" presStyleCnt="3">
        <dgm:presLayoutVars>
          <dgm:bulletEnabled val="1"/>
        </dgm:presLayoutVars>
      </dgm:prSet>
      <dgm:spPr/>
    </dgm:pt>
    <dgm:pt modelId="{23E435BE-EDBE-40C1-A8DF-1D1C2E55D75D}" type="pres">
      <dgm:prSet presAssocID="{F58ACE5F-446C-487A-9364-E84785178E32}" presName="space" presStyleCnt="0"/>
      <dgm:spPr/>
    </dgm:pt>
    <dgm:pt modelId="{E64620AC-45BF-4434-BEF5-ED30F967179A}" type="pres">
      <dgm:prSet presAssocID="{ACAC8D8F-C389-4835-9D9F-AAF58E932E56}" presName="composite" presStyleCnt="0"/>
      <dgm:spPr/>
    </dgm:pt>
    <dgm:pt modelId="{F334D5B7-96E1-441D-B326-126CE546FED8}" type="pres">
      <dgm:prSet presAssocID="{ACAC8D8F-C389-4835-9D9F-AAF58E932E56}" presName="parTx" presStyleLbl="alignNode1" presStyleIdx="1" presStyleCnt="3">
        <dgm:presLayoutVars>
          <dgm:chMax val="0"/>
          <dgm:chPref val="0"/>
          <dgm:bulletEnabled val="1"/>
        </dgm:presLayoutVars>
      </dgm:prSet>
      <dgm:spPr/>
    </dgm:pt>
    <dgm:pt modelId="{8FFA659A-7D54-4494-AA86-0EADB8A32933}" type="pres">
      <dgm:prSet presAssocID="{ACAC8D8F-C389-4835-9D9F-AAF58E932E56}" presName="desTx" presStyleLbl="alignAccFollowNode1" presStyleIdx="1" presStyleCnt="3">
        <dgm:presLayoutVars>
          <dgm:bulletEnabled val="1"/>
        </dgm:presLayoutVars>
      </dgm:prSet>
      <dgm:spPr/>
    </dgm:pt>
    <dgm:pt modelId="{64AF538D-0185-4F68-8584-DE6C10B450B8}" type="pres">
      <dgm:prSet presAssocID="{273DE083-4AEB-434F-8437-B8580D519FD8}" presName="space" presStyleCnt="0"/>
      <dgm:spPr/>
    </dgm:pt>
    <dgm:pt modelId="{8C2A59E8-A64E-42F7-92C0-DE8F89BB7C1D}" type="pres">
      <dgm:prSet presAssocID="{F04601CF-59D9-45E8-B925-F0A570F23D05}" presName="composite" presStyleCnt="0"/>
      <dgm:spPr/>
    </dgm:pt>
    <dgm:pt modelId="{D75EADBB-8D81-4B74-9ED2-C4869E9D6FA5}" type="pres">
      <dgm:prSet presAssocID="{F04601CF-59D9-45E8-B925-F0A570F23D05}" presName="parTx" presStyleLbl="alignNode1" presStyleIdx="2" presStyleCnt="3">
        <dgm:presLayoutVars>
          <dgm:chMax val="0"/>
          <dgm:chPref val="0"/>
          <dgm:bulletEnabled val="1"/>
        </dgm:presLayoutVars>
      </dgm:prSet>
      <dgm:spPr/>
    </dgm:pt>
    <dgm:pt modelId="{8E951F2F-DE62-4F28-8A15-0998E9ACAECF}" type="pres">
      <dgm:prSet presAssocID="{F04601CF-59D9-45E8-B925-F0A570F23D05}" presName="desTx" presStyleLbl="alignAccFollowNode1" presStyleIdx="2" presStyleCnt="3">
        <dgm:presLayoutVars>
          <dgm:bulletEnabled val="1"/>
        </dgm:presLayoutVars>
      </dgm:prSet>
      <dgm:spPr/>
    </dgm:pt>
  </dgm:ptLst>
  <dgm:cxnLst>
    <dgm:cxn modelId="{DF7EEF0A-4328-4203-9E84-AAD376C33063}" type="presOf" srcId="{2E6D0E7C-6C9C-4507-B61A-22A01230FD3F}" destId="{8FFA659A-7D54-4494-AA86-0EADB8A32933}" srcOrd="0" destOrd="0" presId="urn:microsoft.com/office/officeart/2005/8/layout/hList1"/>
    <dgm:cxn modelId="{FE8B2538-A1F3-407A-B45F-2967CD328AB0}" srcId="{7CED15E3-45C8-4721-9C7A-9A7D993EEEFA}" destId="{F04601CF-59D9-45E8-B925-F0A570F23D05}" srcOrd="2" destOrd="0" parTransId="{68D1F927-69C3-4E03-893D-2C33C9F10A30}" sibTransId="{21A82659-BBF1-4293-9961-5A8D4496A5B9}"/>
    <dgm:cxn modelId="{6C353671-B126-4958-8A0E-3B219C9551E4}" type="presOf" srcId="{7CED15E3-45C8-4721-9C7A-9A7D993EEEFA}" destId="{1B6428F7-AB7F-484F-811E-623AF837E732}" srcOrd="0" destOrd="0" presId="urn:microsoft.com/office/officeart/2005/8/layout/hList1"/>
    <dgm:cxn modelId="{0248BA74-6816-46B6-8329-CD692F6EB3E8}" type="presOf" srcId="{576ADA58-B5D4-42D1-8908-EB847FF6B6BA}" destId="{8E951F2F-DE62-4F28-8A15-0998E9ACAECF}" srcOrd="0" destOrd="0" presId="urn:microsoft.com/office/officeart/2005/8/layout/hList1"/>
    <dgm:cxn modelId="{C77A9A75-5CBC-4D67-A9DD-78F470B2ACA8}" type="presOf" srcId="{ACAC8D8F-C389-4835-9D9F-AAF58E932E56}" destId="{F334D5B7-96E1-441D-B326-126CE546FED8}" srcOrd="0" destOrd="0" presId="urn:microsoft.com/office/officeart/2005/8/layout/hList1"/>
    <dgm:cxn modelId="{3709648A-263B-4A36-982D-EB813878CACE}" srcId="{7CED15E3-45C8-4721-9C7A-9A7D993EEEFA}" destId="{DDF03C6C-2B8F-4B63-B200-1A46610CE087}" srcOrd="0" destOrd="0" parTransId="{69ECB059-9979-4A63-A433-6762C210BBAB}" sibTransId="{F58ACE5F-446C-487A-9364-E84785178E32}"/>
    <dgm:cxn modelId="{AC075D94-F967-4011-AE07-DCC76CC0725E}" type="presOf" srcId="{50FD05AB-608E-459F-9B66-2E9CF3068ED5}" destId="{B7B49CC1-58C7-4DF7-B801-4B3BED4EF7C5}" srcOrd="0" destOrd="0" presId="urn:microsoft.com/office/officeart/2005/8/layout/hList1"/>
    <dgm:cxn modelId="{B8D54494-7019-45D9-8878-1F451BF7EE39}" srcId="{DDF03C6C-2B8F-4B63-B200-1A46610CE087}" destId="{50FD05AB-608E-459F-9B66-2E9CF3068ED5}" srcOrd="0" destOrd="0" parTransId="{478FD611-8B05-430B-BE2C-0C8E2038C1C1}" sibTransId="{FC38EEC2-6B22-448B-9163-5BE4B168692A}"/>
    <dgm:cxn modelId="{2DE246D3-DCC1-409F-B681-A241A6DD3DF2}" srcId="{F04601CF-59D9-45E8-B925-F0A570F23D05}" destId="{576ADA58-B5D4-42D1-8908-EB847FF6B6BA}" srcOrd="0" destOrd="0" parTransId="{4324B5A5-B1A7-4423-9E88-CEF0FBD2562F}" sibTransId="{EE8878D6-94BB-4036-878B-1901CC0C73B6}"/>
    <dgm:cxn modelId="{261933E5-740E-47D2-B1D9-1C188B814B11}" type="presOf" srcId="{F04601CF-59D9-45E8-B925-F0A570F23D05}" destId="{D75EADBB-8D81-4B74-9ED2-C4869E9D6FA5}" srcOrd="0" destOrd="0" presId="urn:microsoft.com/office/officeart/2005/8/layout/hList1"/>
    <dgm:cxn modelId="{7A620FF3-EC61-43E9-B0AE-E317D47FA395}" srcId="{ACAC8D8F-C389-4835-9D9F-AAF58E932E56}" destId="{2E6D0E7C-6C9C-4507-B61A-22A01230FD3F}" srcOrd="0" destOrd="0" parTransId="{7DDB8A39-DF21-411F-9265-DDDC8CCC0E4E}" sibTransId="{A84FB1F7-CF9D-455D-A1AC-6C610D4F1E1C}"/>
    <dgm:cxn modelId="{CBE196F4-7EB1-41DE-9E81-132F98ACB879}" srcId="{7CED15E3-45C8-4721-9C7A-9A7D993EEEFA}" destId="{ACAC8D8F-C389-4835-9D9F-AAF58E932E56}" srcOrd="1" destOrd="0" parTransId="{9F543285-78B7-4F3B-8000-89B0DBDB7DEB}" sibTransId="{273DE083-4AEB-434F-8437-B8580D519FD8}"/>
    <dgm:cxn modelId="{FCAAA3F8-C2AF-48D1-AAB5-E768EB0CE796}" type="presOf" srcId="{DDF03C6C-2B8F-4B63-B200-1A46610CE087}" destId="{8BB92AC5-CA80-4CFB-91AD-886D87280327}" srcOrd="0" destOrd="0" presId="urn:microsoft.com/office/officeart/2005/8/layout/hList1"/>
    <dgm:cxn modelId="{8D8CDE1F-2906-42FF-8842-20830DE498C0}" type="presParOf" srcId="{1B6428F7-AB7F-484F-811E-623AF837E732}" destId="{DDB156BD-F68B-4E91-B679-2EC29132497B}" srcOrd="0" destOrd="0" presId="urn:microsoft.com/office/officeart/2005/8/layout/hList1"/>
    <dgm:cxn modelId="{6E5701F0-0759-49BF-B1F5-3BF9B89DC3A6}" type="presParOf" srcId="{DDB156BD-F68B-4E91-B679-2EC29132497B}" destId="{8BB92AC5-CA80-4CFB-91AD-886D87280327}" srcOrd="0" destOrd="0" presId="urn:microsoft.com/office/officeart/2005/8/layout/hList1"/>
    <dgm:cxn modelId="{EF2C02CF-AC52-4C12-8484-C85ECCB40692}" type="presParOf" srcId="{DDB156BD-F68B-4E91-B679-2EC29132497B}" destId="{B7B49CC1-58C7-4DF7-B801-4B3BED4EF7C5}" srcOrd="1" destOrd="0" presId="urn:microsoft.com/office/officeart/2005/8/layout/hList1"/>
    <dgm:cxn modelId="{3181B891-A447-49D5-AB9F-1D471CA62565}" type="presParOf" srcId="{1B6428F7-AB7F-484F-811E-623AF837E732}" destId="{23E435BE-EDBE-40C1-A8DF-1D1C2E55D75D}" srcOrd="1" destOrd="0" presId="urn:microsoft.com/office/officeart/2005/8/layout/hList1"/>
    <dgm:cxn modelId="{E2F46F43-F4A0-4939-B02D-774DA42C2DF6}" type="presParOf" srcId="{1B6428F7-AB7F-484F-811E-623AF837E732}" destId="{E64620AC-45BF-4434-BEF5-ED30F967179A}" srcOrd="2" destOrd="0" presId="urn:microsoft.com/office/officeart/2005/8/layout/hList1"/>
    <dgm:cxn modelId="{A8B52DB0-CFF1-4601-8A6F-6895531165A2}" type="presParOf" srcId="{E64620AC-45BF-4434-BEF5-ED30F967179A}" destId="{F334D5B7-96E1-441D-B326-126CE546FED8}" srcOrd="0" destOrd="0" presId="urn:microsoft.com/office/officeart/2005/8/layout/hList1"/>
    <dgm:cxn modelId="{4B6BE1AA-1F78-4825-BDBB-A2A56394F5C7}" type="presParOf" srcId="{E64620AC-45BF-4434-BEF5-ED30F967179A}" destId="{8FFA659A-7D54-4494-AA86-0EADB8A32933}" srcOrd="1" destOrd="0" presId="urn:microsoft.com/office/officeart/2005/8/layout/hList1"/>
    <dgm:cxn modelId="{A9F7E533-CEF5-42C3-BA05-F7A6193F2DFE}" type="presParOf" srcId="{1B6428F7-AB7F-484F-811E-623AF837E732}" destId="{64AF538D-0185-4F68-8584-DE6C10B450B8}" srcOrd="3" destOrd="0" presId="urn:microsoft.com/office/officeart/2005/8/layout/hList1"/>
    <dgm:cxn modelId="{AC093DDB-E63F-4B52-8E49-5D27D4A14AFF}" type="presParOf" srcId="{1B6428F7-AB7F-484F-811E-623AF837E732}" destId="{8C2A59E8-A64E-42F7-92C0-DE8F89BB7C1D}" srcOrd="4" destOrd="0" presId="urn:microsoft.com/office/officeart/2005/8/layout/hList1"/>
    <dgm:cxn modelId="{5BED25C2-2E9E-4754-A103-038E8DAAC9F9}" type="presParOf" srcId="{8C2A59E8-A64E-42F7-92C0-DE8F89BB7C1D}" destId="{D75EADBB-8D81-4B74-9ED2-C4869E9D6FA5}" srcOrd="0" destOrd="0" presId="urn:microsoft.com/office/officeart/2005/8/layout/hList1"/>
    <dgm:cxn modelId="{FED42E15-DE87-4F0E-85F8-A3AF96D6F125}" type="presParOf" srcId="{8C2A59E8-A64E-42F7-92C0-DE8F89BB7C1D}" destId="{8E951F2F-DE62-4F28-8A15-0998E9ACAECF}" srcOrd="1" destOrd="0" presId="urn:microsoft.com/office/officeart/2005/8/layout/h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FFEC3AC9-3C14-4D50-8375-F2CAB61FB392}"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US"/>
        </a:p>
      </dgm:t>
    </dgm:pt>
    <dgm:pt modelId="{9B0DC637-D0A1-422E-A98B-52921F6B7E08}">
      <dgm:prSet phldrT="[Text]"/>
      <dgm:spPr>
        <a:solidFill>
          <a:schemeClr val="tx2"/>
        </a:solidFill>
      </dgm:spPr>
      <dgm:t>
        <a:bodyPr/>
        <a:lstStyle/>
        <a:p>
          <a:pPr algn="ctr"/>
          <a:r>
            <a:rPr lang="en-US" dirty="0"/>
            <a:t>True</a:t>
          </a:r>
        </a:p>
      </dgm:t>
    </dgm:pt>
    <dgm:pt modelId="{F7554942-1A65-4DF3-AC0A-5F3153259CEC}" type="parTrans" cxnId="{5BD4CC96-2060-42B1-9DA1-1664F22E4871}">
      <dgm:prSet/>
      <dgm:spPr/>
      <dgm:t>
        <a:bodyPr/>
        <a:lstStyle/>
        <a:p>
          <a:endParaRPr lang="en-US"/>
        </a:p>
      </dgm:t>
    </dgm:pt>
    <dgm:pt modelId="{CCEE12BE-782B-4188-B666-2D18227040F8}" type="sibTrans" cxnId="{5BD4CC96-2060-42B1-9DA1-1664F22E4871}">
      <dgm:prSet/>
      <dgm:spPr/>
      <dgm:t>
        <a:bodyPr/>
        <a:lstStyle/>
        <a:p>
          <a:endParaRPr lang="en-US"/>
        </a:p>
      </dgm:t>
    </dgm:pt>
    <dgm:pt modelId="{272791F3-2A31-4D08-9ADE-591CCBF97344}" type="pres">
      <dgm:prSet presAssocID="{FFEC3AC9-3C14-4D50-8375-F2CAB61FB392}" presName="linear" presStyleCnt="0">
        <dgm:presLayoutVars>
          <dgm:animLvl val="lvl"/>
          <dgm:resizeHandles val="exact"/>
        </dgm:presLayoutVars>
      </dgm:prSet>
      <dgm:spPr/>
    </dgm:pt>
    <dgm:pt modelId="{E6EB253D-E87D-4D93-B436-48A7EBF13EBA}" type="pres">
      <dgm:prSet presAssocID="{9B0DC637-D0A1-422E-A98B-52921F6B7E08}" presName="parentText" presStyleLbl="node1" presStyleIdx="0" presStyleCnt="1" custLinFactNeighborX="-92196" custLinFactNeighborY="11635">
        <dgm:presLayoutVars>
          <dgm:chMax val="0"/>
          <dgm:bulletEnabled val="1"/>
        </dgm:presLayoutVars>
      </dgm:prSet>
      <dgm:spPr/>
    </dgm:pt>
  </dgm:ptLst>
  <dgm:cxnLst>
    <dgm:cxn modelId="{BEA54F62-719B-431F-8EF0-6BEC4A88D9C0}" type="presOf" srcId="{FFEC3AC9-3C14-4D50-8375-F2CAB61FB392}" destId="{272791F3-2A31-4D08-9ADE-591CCBF97344}" srcOrd="0" destOrd="0" presId="urn:microsoft.com/office/officeart/2005/8/layout/vList2"/>
    <dgm:cxn modelId="{5BD4CC96-2060-42B1-9DA1-1664F22E4871}" srcId="{FFEC3AC9-3C14-4D50-8375-F2CAB61FB392}" destId="{9B0DC637-D0A1-422E-A98B-52921F6B7E08}" srcOrd="0" destOrd="0" parTransId="{F7554942-1A65-4DF3-AC0A-5F3153259CEC}" sibTransId="{CCEE12BE-782B-4188-B666-2D18227040F8}"/>
    <dgm:cxn modelId="{095392C7-9554-4E7F-A541-03F0BD82E916}" type="presOf" srcId="{9B0DC637-D0A1-422E-A98B-52921F6B7E08}" destId="{E6EB253D-E87D-4D93-B436-48A7EBF13EBA}" srcOrd="0" destOrd="0" presId="urn:microsoft.com/office/officeart/2005/8/layout/vList2"/>
    <dgm:cxn modelId="{B0552D55-E1E6-4489-8D39-2FB8D8395659}" type="presParOf" srcId="{272791F3-2A31-4D08-9ADE-591CCBF97344}" destId="{E6EB253D-E87D-4D93-B436-48A7EBF13EBA}" srcOrd="0"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5A26B0B-D86B-4DB0-A667-5675501A2A20}">
      <dsp:nvSpPr>
        <dsp:cNvPr id="0" name=""/>
        <dsp:cNvSpPr/>
      </dsp:nvSpPr>
      <dsp:spPr>
        <a:xfrm>
          <a:off x="716360" y="4611"/>
          <a:ext cx="1372500" cy="1372500"/>
        </a:xfrm>
        <a:prstGeom prst="round2DiagRect">
          <a:avLst>
            <a:gd name="adj1" fmla="val 29727"/>
            <a:gd name="adj2" fmla="val 0"/>
          </a:avLst>
        </a:prstGeom>
        <a:solidFill>
          <a:schemeClr val="dk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FD808F9B-8586-4F01-B964-92B018D95463}">
      <dsp:nvSpPr>
        <dsp:cNvPr id="0" name=""/>
        <dsp:cNvSpPr/>
      </dsp:nvSpPr>
      <dsp:spPr>
        <a:xfrm>
          <a:off x="1008861" y="297111"/>
          <a:ext cx="787500" cy="787500"/>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254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4C2ACBC5-BFD3-4BBD-99D0-B487C1E04179}">
      <dsp:nvSpPr>
        <dsp:cNvPr id="0" name=""/>
        <dsp:cNvSpPr/>
      </dsp:nvSpPr>
      <dsp:spPr>
        <a:xfrm>
          <a:off x="277610" y="1804611"/>
          <a:ext cx="2250000" cy="122906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622300">
            <a:lnSpc>
              <a:spcPct val="100000"/>
            </a:lnSpc>
            <a:spcBef>
              <a:spcPct val="0"/>
            </a:spcBef>
            <a:spcAft>
              <a:spcPct val="35000"/>
            </a:spcAft>
            <a:buNone/>
            <a:defRPr cap="all"/>
          </a:pPr>
          <a:r>
            <a:rPr lang="en-US" sz="1400" kern="1200" dirty="0"/>
            <a:t>Involves fake written content with human-like tone, puzzling the legitimacy of textual information </a:t>
          </a:r>
        </a:p>
      </dsp:txBody>
      <dsp:txXfrm>
        <a:off x="277610" y="1804611"/>
        <a:ext cx="2250000" cy="1229062"/>
      </dsp:txXfrm>
    </dsp:sp>
    <dsp:sp modelId="{50FE97AC-E795-4760-9D7D-EA4845C7446B}">
      <dsp:nvSpPr>
        <dsp:cNvPr id="0" name=""/>
        <dsp:cNvSpPr/>
      </dsp:nvSpPr>
      <dsp:spPr>
        <a:xfrm>
          <a:off x="3360111" y="4611"/>
          <a:ext cx="1372500" cy="1372500"/>
        </a:xfrm>
        <a:prstGeom prst="round2DiagRect">
          <a:avLst>
            <a:gd name="adj1" fmla="val 29727"/>
            <a:gd name="adj2" fmla="val 0"/>
          </a:avLst>
        </a:prstGeom>
        <a:solidFill>
          <a:schemeClr val="dk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82DA4AFC-2305-46CA-8E1F-82B6A8992D3B}">
      <dsp:nvSpPr>
        <dsp:cNvPr id="0" name=""/>
        <dsp:cNvSpPr/>
      </dsp:nvSpPr>
      <dsp:spPr>
        <a:xfrm>
          <a:off x="3652611" y="297111"/>
          <a:ext cx="787500" cy="787500"/>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254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7F4D26C1-1277-4337-806E-44ACC2163736}">
      <dsp:nvSpPr>
        <dsp:cNvPr id="0" name=""/>
        <dsp:cNvSpPr/>
      </dsp:nvSpPr>
      <dsp:spPr>
        <a:xfrm>
          <a:off x="2921361" y="1804611"/>
          <a:ext cx="2250000" cy="122906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622300">
            <a:lnSpc>
              <a:spcPct val="100000"/>
            </a:lnSpc>
            <a:spcBef>
              <a:spcPct val="0"/>
            </a:spcBef>
            <a:spcAft>
              <a:spcPct val="35000"/>
            </a:spcAft>
            <a:buNone/>
            <a:defRPr cap="all"/>
          </a:pPr>
          <a:r>
            <a:rPr lang="en-US" sz="1400" kern="1200" dirty="0"/>
            <a:t>Well crafted information impersonating legitimate organizations and other people</a:t>
          </a:r>
        </a:p>
      </dsp:txBody>
      <dsp:txXfrm>
        <a:off x="2921361" y="1804611"/>
        <a:ext cx="2250000" cy="1229062"/>
      </dsp:txXfrm>
    </dsp:sp>
    <dsp:sp modelId="{389D080B-F22C-4A7A-AF86-188BF88B37F9}">
      <dsp:nvSpPr>
        <dsp:cNvPr id="0" name=""/>
        <dsp:cNvSpPr/>
      </dsp:nvSpPr>
      <dsp:spPr>
        <a:xfrm>
          <a:off x="6003860" y="4611"/>
          <a:ext cx="1372500" cy="1372500"/>
        </a:xfrm>
        <a:prstGeom prst="round2DiagRect">
          <a:avLst>
            <a:gd name="adj1" fmla="val 29727"/>
            <a:gd name="adj2" fmla="val 0"/>
          </a:avLst>
        </a:prstGeom>
        <a:solidFill>
          <a:schemeClr val="dk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4967E75F-6A87-4255-81D0-DF8A378AED47}">
      <dsp:nvSpPr>
        <dsp:cNvPr id="0" name=""/>
        <dsp:cNvSpPr/>
      </dsp:nvSpPr>
      <dsp:spPr>
        <a:xfrm>
          <a:off x="6296360" y="297111"/>
          <a:ext cx="787500" cy="787500"/>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254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B3159E1D-0724-465B-9A80-CF8692210EEA}">
      <dsp:nvSpPr>
        <dsp:cNvPr id="0" name=""/>
        <dsp:cNvSpPr/>
      </dsp:nvSpPr>
      <dsp:spPr>
        <a:xfrm>
          <a:off x="5565110" y="1804611"/>
          <a:ext cx="2250000" cy="122906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622300">
            <a:lnSpc>
              <a:spcPct val="100000"/>
            </a:lnSpc>
            <a:spcBef>
              <a:spcPct val="0"/>
            </a:spcBef>
            <a:spcAft>
              <a:spcPct val="35000"/>
            </a:spcAft>
            <a:buNone/>
            <a:defRPr cap="all"/>
          </a:pPr>
          <a:r>
            <a:rPr lang="en-US" sz="1400" kern="1200" dirty="0"/>
            <a:t>For example, phishing emails with no grammatical and spelling errors</a:t>
          </a:r>
        </a:p>
      </dsp:txBody>
      <dsp:txXfrm>
        <a:off x="5565110" y="1804611"/>
        <a:ext cx="2250000" cy="1229062"/>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6EB253D-E87D-4D93-B436-48A7EBF13EBA}">
      <dsp:nvSpPr>
        <dsp:cNvPr id="0" name=""/>
        <dsp:cNvSpPr/>
      </dsp:nvSpPr>
      <dsp:spPr>
        <a:xfrm>
          <a:off x="0" y="18718"/>
          <a:ext cx="1319735" cy="444600"/>
        </a:xfrm>
        <a:prstGeom prst="roundRect">
          <a:avLst/>
        </a:prstGeom>
        <a:solidFill>
          <a:srgbClr val="92D05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en-US" sz="1900" kern="1200" dirty="0"/>
            <a:t>True</a:t>
          </a:r>
        </a:p>
      </dsp:txBody>
      <dsp:txXfrm>
        <a:off x="21704" y="40422"/>
        <a:ext cx="1276327" cy="401192"/>
      </dsp:txXfrm>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6EB253D-E87D-4D93-B436-48A7EBF13EBA}">
      <dsp:nvSpPr>
        <dsp:cNvPr id="0" name=""/>
        <dsp:cNvSpPr/>
      </dsp:nvSpPr>
      <dsp:spPr>
        <a:xfrm>
          <a:off x="0" y="8519"/>
          <a:ext cx="1319735" cy="444600"/>
        </a:xfrm>
        <a:prstGeom prst="roundRect">
          <a:avLst/>
        </a:prstGeom>
        <a:solidFill>
          <a:schemeClr val="tx2"/>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en-US" sz="1900" kern="1200" dirty="0">
              <a:solidFill>
                <a:schemeClr val="bg1"/>
              </a:solidFill>
            </a:rPr>
            <a:t>True</a:t>
          </a:r>
        </a:p>
      </dsp:txBody>
      <dsp:txXfrm>
        <a:off x="21704" y="30223"/>
        <a:ext cx="1276327" cy="401192"/>
      </dsp:txXfrm>
    </dsp:sp>
  </dsp:spTree>
</dsp:drawing>
</file>

<file path=ppt/diagrams/drawing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6EB253D-E87D-4D93-B436-48A7EBF13EBA}">
      <dsp:nvSpPr>
        <dsp:cNvPr id="0" name=""/>
        <dsp:cNvSpPr/>
      </dsp:nvSpPr>
      <dsp:spPr>
        <a:xfrm>
          <a:off x="0" y="8519"/>
          <a:ext cx="1319735" cy="444600"/>
        </a:xfrm>
        <a:prstGeom prst="roundRect">
          <a:avLst/>
        </a:prstGeom>
        <a:solidFill>
          <a:schemeClr val="tx2"/>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en-US" sz="1900" kern="1200" dirty="0">
              <a:solidFill>
                <a:schemeClr val="bg1"/>
              </a:solidFill>
            </a:rPr>
            <a:t>True</a:t>
          </a:r>
        </a:p>
      </dsp:txBody>
      <dsp:txXfrm>
        <a:off x="21704" y="30223"/>
        <a:ext cx="1276327" cy="401192"/>
      </dsp:txXfrm>
    </dsp:sp>
  </dsp:spTree>
</dsp:drawing>
</file>

<file path=ppt/diagrams/drawing1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6EB253D-E87D-4D93-B436-48A7EBF13EBA}">
      <dsp:nvSpPr>
        <dsp:cNvPr id="0" name=""/>
        <dsp:cNvSpPr/>
      </dsp:nvSpPr>
      <dsp:spPr>
        <a:xfrm>
          <a:off x="0" y="3152"/>
          <a:ext cx="1319735" cy="444600"/>
        </a:xfrm>
        <a:prstGeom prst="roundRect">
          <a:avLst/>
        </a:prstGeom>
        <a:solidFill>
          <a:schemeClr val="tx2"/>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en-US" sz="1900" kern="1200" dirty="0">
              <a:solidFill>
                <a:schemeClr val="bg1"/>
              </a:solidFill>
            </a:rPr>
            <a:t>True</a:t>
          </a:r>
        </a:p>
      </dsp:txBody>
      <dsp:txXfrm>
        <a:off x="21704" y="24856"/>
        <a:ext cx="1276327" cy="401192"/>
      </dsp:txXfrm>
    </dsp:sp>
  </dsp:spTree>
</dsp:drawing>
</file>

<file path=ppt/diagrams/drawing1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6EB253D-E87D-4D93-B436-48A7EBF13EBA}">
      <dsp:nvSpPr>
        <dsp:cNvPr id="0" name=""/>
        <dsp:cNvSpPr/>
      </dsp:nvSpPr>
      <dsp:spPr>
        <a:xfrm>
          <a:off x="0" y="3152"/>
          <a:ext cx="1319735" cy="444600"/>
        </a:xfrm>
        <a:prstGeom prst="roundRect">
          <a:avLst/>
        </a:prstGeom>
        <a:solidFill>
          <a:srgbClr val="92D05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en-US" sz="1900" kern="1200" dirty="0">
              <a:solidFill>
                <a:schemeClr val="bg1"/>
              </a:solidFill>
            </a:rPr>
            <a:t>True</a:t>
          </a:r>
        </a:p>
      </dsp:txBody>
      <dsp:txXfrm>
        <a:off x="21704" y="24856"/>
        <a:ext cx="1276327" cy="401192"/>
      </dsp:txXfrm>
    </dsp:sp>
  </dsp:spTree>
</dsp:drawing>
</file>

<file path=ppt/diagrams/drawing1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6EB253D-E87D-4D93-B436-48A7EBF13EBA}">
      <dsp:nvSpPr>
        <dsp:cNvPr id="0" name=""/>
        <dsp:cNvSpPr/>
      </dsp:nvSpPr>
      <dsp:spPr>
        <a:xfrm>
          <a:off x="0" y="0"/>
          <a:ext cx="1319735" cy="444600"/>
        </a:xfrm>
        <a:prstGeom prst="roundRect">
          <a:avLst/>
        </a:prstGeom>
        <a:solidFill>
          <a:schemeClr val="tx2"/>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en-US" sz="1900" kern="1200" dirty="0">
              <a:solidFill>
                <a:schemeClr val="bg1"/>
              </a:solidFill>
            </a:rPr>
            <a:t>True</a:t>
          </a:r>
        </a:p>
      </dsp:txBody>
      <dsp:txXfrm>
        <a:off x="21704" y="21704"/>
        <a:ext cx="1276327" cy="401192"/>
      </dsp:txXfrm>
    </dsp:sp>
  </dsp:spTree>
</dsp:drawing>
</file>

<file path=ppt/diagrams/drawing1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6EB253D-E87D-4D93-B436-48A7EBF13EBA}">
      <dsp:nvSpPr>
        <dsp:cNvPr id="0" name=""/>
        <dsp:cNvSpPr/>
      </dsp:nvSpPr>
      <dsp:spPr>
        <a:xfrm>
          <a:off x="0" y="0"/>
          <a:ext cx="1319735" cy="444600"/>
        </a:xfrm>
        <a:prstGeom prst="roundRect">
          <a:avLst/>
        </a:prstGeom>
        <a:solidFill>
          <a:srgbClr val="92D05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en-US" sz="1900" kern="1200" dirty="0">
              <a:solidFill>
                <a:schemeClr val="bg1"/>
              </a:solidFill>
            </a:rPr>
            <a:t>True</a:t>
          </a:r>
        </a:p>
      </dsp:txBody>
      <dsp:txXfrm>
        <a:off x="21704" y="21704"/>
        <a:ext cx="1276327" cy="401192"/>
      </dsp:txXfrm>
    </dsp:sp>
  </dsp:spTree>
</dsp:drawing>
</file>

<file path=ppt/diagrams/drawing1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6EB253D-E87D-4D93-B436-48A7EBF13EBA}">
      <dsp:nvSpPr>
        <dsp:cNvPr id="0" name=""/>
        <dsp:cNvSpPr/>
      </dsp:nvSpPr>
      <dsp:spPr>
        <a:xfrm>
          <a:off x="0" y="18718"/>
          <a:ext cx="1319735" cy="444600"/>
        </a:xfrm>
        <a:prstGeom prst="roundRect">
          <a:avLst/>
        </a:prstGeom>
        <a:solidFill>
          <a:schemeClr val="tx2"/>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en-US" sz="1900" kern="1200" dirty="0">
              <a:solidFill>
                <a:schemeClr val="bg1"/>
              </a:solidFill>
            </a:rPr>
            <a:t>True</a:t>
          </a:r>
        </a:p>
      </dsp:txBody>
      <dsp:txXfrm>
        <a:off x="21704" y="40422"/>
        <a:ext cx="1276327" cy="401192"/>
      </dsp:txXfrm>
    </dsp:sp>
  </dsp:spTree>
</dsp:drawing>
</file>

<file path=ppt/diagrams/drawing1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6EB253D-E87D-4D93-B436-48A7EBF13EBA}">
      <dsp:nvSpPr>
        <dsp:cNvPr id="0" name=""/>
        <dsp:cNvSpPr/>
      </dsp:nvSpPr>
      <dsp:spPr>
        <a:xfrm>
          <a:off x="0" y="18718"/>
          <a:ext cx="1319735" cy="444600"/>
        </a:xfrm>
        <a:prstGeom prst="roundRect">
          <a:avLst/>
        </a:prstGeom>
        <a:solidFill>
          <a:srgbClr val="92D05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en-US" sz="1900" kern="1200" dirty="0">
              <a:solidFill>
                <a:schemeClr val="bg1"/>
              </a:solidFill>
            </a:rPr>
            <a:t>True</a:t>
          </a:r>
        </a:p>
      </dsp:txBody>
      <dsp:txXfrm>
        <a:off x="21704" y="40422"/>
        <a:ext cx="1276327" cy="401192"/>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EBD0294-D596-43F3-BC18-044A4943766B}">
      <dsp:nvSpPr>
        <dsp:cNvPr id="0" name=""/>
        <dsp:cNvSpPr/>
      </dsp:nvSpPr>
      <dsp:spPr>
        <a:xfrm>
          <a:off x="0" y="785166"/>
          <a:ext cx="2264358" cy="1437867"/>
        </a:xfrm>
        <a:prstGeom prst="roundRect">
          <a:avLst>
            <a:gd name="adj" fmla="val 10000"/>
          </a:avLst>
        </a:prstGeom>
        <a:solidFill>
          <a:schemeClr val="lt1">
            <a:hueOff val="0"/>
            <a:satOff val="0"/>
            <a:lumOff val="0"/>
            <a:alphaOff val="0"/>
          </a:schemeClr>
        </a:solidFill>
        <a:ln w="38100" cap="flat" cmpd="sng" algn="ctr">
          <a:solidFill>
            <a:schemeClr val="dk2">
              <a:shade val="80000"/>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sp>
    <dsp:sp modelId="{B13CE15C-B460-4DD6-91CC-0E62DA855448}">
      <dsp:nvSpPr>
        <dsp:cNvPr id="0" name=""/>
        <dsp:cNvSpPr/>
      </dsp:nvSpPr>
      <dsp:spPr>
        <a:xfrm>
          <a:off x="251595" y="1024182"/>
          <a:ext cx="2264358" cy="1437867"/>
        </a:xfrm>
        <a:prstGeom prst="roundRect">
          <a:avLst>
            <a:gd name="adj" fmla="val 10000"/>
          </a:avLst>
        </a:prstGeom>
        <a:solidFill>
          <a:schemeClr val="dk2">
            <a:alpha val="90000"/>
            <a:tint val="40000"/>
            <a:hueOff val="0"/>
            <a:satOff val="0"/>
            <a:lumOff val="0"/>
            <a:alphaOff val="0"/>
          </a:schemeClr>
        </a:solidFill>
        <a:ln w="25400" cap="flat" cmpd="sng" algn="ctr">
          <a:solidFill>
            <a:schemeClr val="dk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kern="1200" dirty="0"/>
            <a:t>Involves manipulating or creating entirely new video content using AI</a:t>
          </a:r>
        </a:p>
      </dsp:txBody>
      <dsp:txXfrm>
        <a:off x="293709" y="1066296"/>
        <a:ext cx="2180130" cy="1353639"/>
      </dsp:txXfrm>
    </dsp:sp>
    <dsp:sp modelId="{BD5E95E6-F3AE-41AE-969F-89E3CAC6E4A8}">
      <dsp:nvSpPr>
        <dsp:cNvPr id="0" name=""/>
        <dsp:cNvSpPr/>
      </dsp:nvSpPr>
      <dsp:spPr>
        <a:xfrm>
          <a:off x="2767548" y="785166"/>
          <a:ext cx="2264358" cy="1437867"/>
        </a:xfrm>
        <a:prstGeom prst="roundRect">
          <a:avLst>
            <a:gd name="adj" fmla="val 10000"/>
          </a:avLst>
        </a:prstGeom>
        <a:solidFill>
          <a:schemeClr val="lt1">
            <a:hueOff val="0"/>
            <a:satOff val="0"/>
            <a:lumOff val="0"/>
            <a:alphaOff val="0"/>
          </a:schemeClr>
        </a:solidFill>
        <a:ln w="38100" cap="flat" cmpd="sng" algn="ctr">
          <a:solidFill>
            <a:schemeClr val="dk2">
              <a:shade val="80000"/>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sp>
    <dsp:sp modelId="{30CB4CD1-4F0B-4408-A0DE-F65910D89879}">
      <dsp:nvSpPr>
        <dsp:cNvPr id="0" name=""/>
        <dsp:cNvSpPr/>
      </dsp:nvSpPr>
      <dsp:spPr>
        <a:xfrm>
          <a:off x="3019144" y="1024182"/>
          <a:ext cx="2264358" cy="1437867"/>
        </a:xfrm>
        <a:prstGeom prst="roundRect">
          <a:avLst>
            <a:gd name="adj" fmla="val 10000"/>
          </a:avLst>
        </a:prstGeom>
        <a:solidFill>
          <a:schemeClr val="dk2">
            <a:alpha val="90000"/>
            <a:tint val="40000"/>
            <a:hueOff val="0"/>
            <a:satOff val="0"/>
            <a:lumOff val="0"/>
            <a:alphaOff val="0"/>
          </a:schemeClr>
        </a:solidFill>
        <a:ln w="25400" cap="flat" cmpd="sng" algn="ctr">
          <a:solidFill>
            <a:schemeClr val="dk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kern="1200" dirty="0"/>
            <a:t>Generates realistic facial expressions with desired/intended personality</a:t>
          </a:r>
        </a:p>
      </dsp:txBody>
      <dsp:txXfrm>
        <a:off x="3061258" y="1066296"/>
        <a:ext cx="2180130" cy="1353639"/>
      </dsp:txXfrm>
    </dsp:sp>
    <dsp:sp modelId="{E7194632-9519-4D50-A991-0AFE5E737C71}">
      <dsp:nvSpPr>
        <dsp:cNvPr id="0" name=""/>
        <dsp:cNvSpPr/>
      </dsp:nvSpPr>
      <dsp:spPr>
        <a:xfrm>
          <a:off x="5535097" y="785166"/>
          <a:ext cx="2264358" cy="1437867"/>
        </a:xfrm>
        <a:prstGeom prst="roundRect">
          <a:avLst>
            <a:gd name="adj" fmla="val 10000"/>
          </a:avLst>
        </a:prstGeom>
        <a:solidFill>
          <a:schemeClr val="lt1">
            <a:hueOff val="0"/>
            <a:satOff val="0"/>
            <a:lumOff val="0"/>
            <a:alphaOff val="0"/>
          </a:schemeClr>
        </a:solidFill>
        <a:ln w="38100" cap="flat" cmpd="sng" algn="ctr">
          <a:solidFill>
            <a:schemeClr val="dk2">
              <a:shade val="80000"/>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sp>
    <dsp:sp modelId="{15E56D3E-0D4D-42D4-B165-416EB1FBBB10}">
      <dsp:nvSpPr>
        <dsp:cNvPr id="0" name=""/>
        <dsp:cNvSpPr/>
      </dsp:nvSpPr>
      <dsp:spPr>
        <a:xfrm>
          <a:off x="5786692" y="1024182"/>
          <a:ext cx="2264358" cy="1437867"/>
        </a:xfrm>
        <a:prstGeom prst="roundRect">
          <a:avLst>
            <a:gd name="adj" fmla="val 10000"/>
          </a:avLst>
        </a:prstGeom>
        <a:solidFill>
          <a:schemeClr val="dk2">
            <a:alpha val="90000"/>
            <a:tint val="40000"/>
            <a:hueOff val="0"/>
            <a:satOff val="0"/>
            <a:lumOff val="0"/>
            <a:alphaOff val="0"/>
          </a:schemeClr>
        </a:solidFill>
        <a:ln w="25400" cap="flat" cmpd="sng" algn="ctr">
          <a:solidFill>
            <a:schemeClr val="dk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kern="1200" dirty="0"/>
            <a:t>For example: video showing your grandson crying and begging for money </a:t>
          </a:r>
        </a:p>
      </dsp:txBody>
      <dsp:txXfrm>
        <a:off x="5828806" y="1066296"/>
        <a:ext cx="2180130" cy="1353639"/>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48244C1-D77C-43FC-840C-FB12758F6EE1}">
      <dsp:nvSpPr>
        <dsp:cNvPr id="0" name=""/>
        <dsp:cNvSpPr/>
      </dsp:nvSpPr>
      <dsp:spPr>
        <a:xfrm>
          <a:off x="0" y="394"/>
          <a:ext cx="7886700" cy="923373"/>
        </a:xfrm>
        <a:prstGeom prst="roundRect">
          <a:avLst>
            <a:gd name="adj" fmla="val 10000"/>
          </a:avLst>
        </a:prstGeom>
        <a:solidFill>
          <a:schemeClr val="dk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D8D957C9-0572-4EC6-AA42-9DA999DC2AA8}">
      <dsp:nvSpPr>
        <dsp:cNvPr id="0" name=""/>
        <dsp:cNvSpPr/>
      </dsp:nvSpPr>
      <dsp:spPr>
        <a:xfrm>
          <a:off x="279320" y="208153"/>
          <a:ext cx="507855" cy="507855"/>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254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2291E7C0-FAEF-4580-BD1B-BD122609021D}">
      <dsp:nvSpPr>
        <dsp:cNvPr id="0" name=""/>
        <dsp:cNvSpPr/>
      </dsp:nvSpPr>
      <dsp:spPr>
        <a:xfrm>
          <a:off x="1066496" y="394"/>
          <a:ext cx="6820203" cy="92337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7724" tIns="97724" rIns="97724" bIns="97724" numCol="1" spcCol="1270" anchor="ctr" anchorCtr="0">
          <a:noAutofit/>
        </a:bodyPr>
        <a:lstStyle/>
        <a:p>
          <a:pPr marL="0" lvl="0" indent="0" algn="l" defTabSz="711200">
            <a:lnSpc>
              <a:spcPct val="100000"/>
            </a:lnSpc>
            <a:spcBef>
              <a:spcPct val="0"/>
            </a:spcBef>
            <a:spcAft>
              <a:spcPct val="35000"/>
            </a:spcAft>
            <a:buNone/>
          </a:pPr>
          <a:r>
            <a:rPr lang="en-US" sz="1600" kern="1200" dirty="0"/>
            <a:t>Involves creating realistic, synthetic voice recordings that mimic a person’s voice</a:t>
          </a:r>
        </a:p>
      </dsp:txBody>
      <dsp:txXfrm>
        <a:off x="1066496" y="394"/>
        <a:ext cx="6820203" cy="923373"/>
      </dsp:txXfrm>
    </dsp:sp>
    <dsp:sp modelId="{F016D4A3-CDBE-4BDA-A4C9-AD94C29EEC2F}">
      <dsp:nvSpPr>
        <dsp:cNvPr id="0" name=""/>
        <dsp:cNvSpPr/>
      </dsp:nvSpPr>
      <dsp:spPr>
        <a:xfrm>
          <a:off x="0" y="1154612"/>
          <a:ext cx="7886700" cy="923373"/>
        </a:xfrm>
        <a:prstGeom prst="roundRect">
          <a:avLst>
            <a:gd name="adj" fmla="val 10000"/>
          </a:avLst>
        </a:prstGeom>
        <a:solidFill>
          <a:schemeClr val="dk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140C3E72-5C6A-495E-9530-E37A57CBD9F4}">
      <dsp:nvSpPr>
        <dsp:cNvPr id="0" name=""/>
        <dsp:cNvSpPr/>
      </dsp:nvSpPr>
      <dsp:spPr>
        <a:xfrm>
          <a:off x="279320" y="1362371"/>
          <a:ext cx="507855" cy="507855"/>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254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BED32928-1CB1-44EC-9FB0-2B29701CF466}">
      <dsp:nvSpPr>
        <dsp:cNvPr id="0" name=""/>
        <dsp:cNvSpPr/>
      </dsp:nvSpPr>
      <dsp:spPr>
        <a:xfrm>
          <a:off x="1066496" y="1154612"/>
          <a:ext cx="6820203" cy="92337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7724" tIns="97724" rIns="97724" bIns="97724" numCol="1" spcCol="1270" anchor="ctr" anchorCtr="0">
          <a:noAutofit/>
        </a:bodyPr>
        <a:lstStyle/>
        <a:p>
          <a:pPr marL="0" lvl="0" indent="0" algn="l" defTabSz="711200">
            <a:lnSpc>
              <a:spcPct val="100000"/>
            </a:lnSpc>
            <a:spcBef>
              <a:spcPct val="0"/>
            </a:spcBef>
            <a:spcAft>
              <a:spcPct val="35000"/>
            </a:spcAft>
            <a:buNone/>
          </a:pPr>
          <a:r>
            <a:rPr lang="en-US" sz="1600" kern="1200" dirty="0"/>
            <a:t>Impersonate close relatives or friends through using an audiotape imitating the specific person’s voice </a:t>
          </a:r>
        </a:p>
      </dsp:txBody>
      <dsp:txXfrm>
        <a:off x="1066496" y="1154612"/>
        <a:ext cx="6820203" cy="923373"/>
      </dsp:txXfrm>
    </dsp:sp>
    <dsp:sp modelId="{65B5A310-51E1-4A05-9B32-6163E093CE90}">
      <dsp:nvSpPr>
        <dsp:cNvPr id="0" name=""/>
        <dsp:cNvSpPr/>
      </dsp:nvSpPr>
      <dsp:spPr>
        <a:xfrm>
          <a:off x="0" y="2308829"/>
          <a:ext cx="7886700" cy="923373"/>
        </a:xfrm>
        <a:prstGeom prst="roundRect">
          <a:avLst>
            <a:gd name="adj" fmla="val 10000"/>
          </a:avLst>
        </a:prstGeom>
        <a:solidFill>
          <a:schemeClr val="dk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DCCE369A-4F63-40F2-8033-0CB307B1A885}">
      <dsp:nvSpPr>
        <dsp:cNvPr id="0" name=""/>
        <dsp:cNvSpPr/>
      </dsp:nvSpPr>
      <dsp:spPr>
        <a:xfrm>
          <a:off x="279320" y="2516588"/>
          <a:ext cx="507855" cy="507855"/>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254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DD7EC9A5-AEA5-4145-B169-C59ED71BEB0E}">
      <dsp:nvSpPr>
        <dsp:cNvPr id="0" name=""/>
        <dsp:cNvSpPr/>
      </dsp:nvSpPr>
      <dsp:spPr>
        <a:xfrm>
          <a:off x="1066496" y="2308829"/>
          <a:ext cx="6820203" cy="92337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7724" tIns="97724" rIns="97724" bIns="97724" numCol="1" spcCol="1270" anchor="ctr" anchorCtr="0">
          <a:noAutofit/>
        </a:bodyPr>
        <a:lstStyle/>
        <a:p>
          <a:pPr marL="0" lvl="0" indent="0" algn="l" defTabSz="711200">
            <a:lnSpc>
              <a:spcPct val="100000"/>
            </a:lnSpc>
            <a:spcBef>
              <a:spcPct val="0"/>
            </a:spcBef>
            <a:spcAft>
              <a:spcPct val="35000"/>
            </a:spcAft>
            <a:buNone/>
          </a:pPr>
          <a:r>
            <a:rPr lang="en-US" sz="1600" kern="1200" dirty="0"/>
            <a:t>For example: a scam calls made by callers who impersonate close relatives and friends to lure you into sending them money through emotional manipulation</a:t>
          </a:r>
        </a:p>
      </dsp:txBody>
      <dsp:txXfrm>
        <a:off x="1066496" y="2308829"/>
        <a:ext cx="6820203" cy="923373"/>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1DCFCA8-F869-4DA6-AF77-3A7B4CDF1F1E}">
      <dsp:nvSpPr>
        <dsp:cNvPr id="0" name=""/>
        <dsp:cNvSpPr/>
      </dsp:nvSpPr>
      <dsp:spPr>
        <a:xfrm>
          <a:off x="895534" y="637738"/>
          <a:ext cx="1097794" cy="1097794"/>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254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E31E4B79-E78B-4589-A7B9-459BF104738F}">
      <dsp:nvSpPr>
        <dsp:cNvPr id="0" name=""/>
        <dsp:cNvSpPr/>
      </dsp:nvSpPr>
      <dsp:spPr>
        <a:xfrm>
          <a:off x="112099" y="1744189"/>
          <a:ext cx="2697743" cy="55650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889000">
            <a:lnSpc>
              <a:spcPct val="100000"/>
            </a:lnSpc>
            <a:spcBef>
              <a:spcPct val="0"/>
            </a:spcBef>
            <a:spcAft>
              <a:spcPct val="35000"/>
            </a:spcAft>
            <a:buNone/>
          </a:pPr>
          <a:endParaRPr lang="en-US" sz="2000" kern="1200" dirty="0"/>
        </a:p>
        <a:p>
          <a:pPr marL="0" lvl="0" indent="0" algn="ctr" defTabSz="889000">
            <a:lnSpc>
              <a:spcPct val="100000"/>
            </a:lnSpc>
            <a:spcBef>
              <a:spcPct val="0"/>
            </a:spcBef>
            <a:spcAft>
              <a:spcPct val="35000"/>
            </a:spcAft>
            <a:buNone/>
          </a:pPr>
          <a:r>
            <a:rPr lang="en-US" sz="2000" kern="1200" dirty="0"/>
            <a:t>Involves instant audiovisuals such as video calls </a:t>
          </a:r>
        </a:p>
      </dsp:txBody>
      <dsp:txXfrm>
        <a:off x="112099" y="1744189"/>
        <a:ext cx="2697743" cy="556501"/>
      </dsp:txXfrm>
    </dsp:sp>
    <dsp:sp modelId="{FF9E619C-31E2-4822-8CB9-A8E54D0677E5}">
      <dsp:nvSpPr>
        <dsp:cNvPr id="0" name=""/>
        <dsp:cNvSpPr/>
      </dsp:nvSpPr>
      <dsp:spPr>
        <a:xfrm>
          <a:off x="3891097" y="622319"/>
          <a:ext cx="1097794" cy="1097794"/>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254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570B905B-952C-4A32-8AF2-9E316589E242}">
      <dsp:nvSpPr>
        <dsp:cNvPr id="0" name=""/>
        <dsp:cNvSpPr/>
      </dsp:nvSpPr>
      <dsp:spPr>
        <a:xfrm>
          <a:off x="3220223" y="2023007"/>
          <a:ext cx="2439542" cy="61817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889000">
            <a:lnSpc>
              <a:spcPct val="100000"/>
            </a:lnSpc>
            <a:spcBef>
              <a:spcPct val="0"/>
            </a:spcBef>
            <a:spcAft>
              <a:spcPct val="35000"/>
            </a:spcAft>
            <a:buNone/>
          </a:pPr>
          <a:r>
            <a:rPr lang="en-US" sz="2000" kern="1200" dirty="0">
              <a:latin typeface="+mn-lt"/>
              <a:ea typeface="+mn-ea"/>
              <a:cs typeface="+mn-cs"/>
            </a:rPr>
            <a:t>Generates</a:t>
          </a:r>
          <a:r>
            <a:rPr lang="en-US" sz="2000" kern="1200" dirty="0">
              <a:latin typeface="+mn-lt"/>
            </a:rPr>
            <a:t> more advanced real-time human cloning that converts face into someone else’s </a:t>
          </a:r>
          <a:r>
            <a:rPr lang="en-US" sz="2000" kern="1200" dirty="0">
              <a:latin typeface="+mn-lt"/>
              <a:ea typeface="+mn-ea"/>
              <a:cs typeface="+mn-cs"/>
            </a:rPr>
            <a:t>through</a:t>
          </a:r>
          <a:r>
            <a:rPr lang="en-US" sz="2000" kern="1200" dirty="0">
              <a:latin typeface="+mn-lt"/>
            </a:rPr>
            <a:t> live streaming</a:t>
          </a:r>
        </a:p>
      </dsp:txBody>
      <dsp:txXfrm>
        <a:off x="3220223" y="2023007"/>
        <a:ext cx="2439542" cy="618177"/>
      </dsp:txXfrm>
    </dsp:sp>
    <dsp:sp modelId="{8398F337-FA97-4231-9319-1CC46BFD8B50}">
      <dsp:nvSpPr>
        <dsp:cNvPr id="0" name=""/>
        <dsp:cNvSpPr/>
      </dsp:nvSpPr>
      <dsp:spPr>
        <a:xfrm>
          <a:off x="6757560" y="622319"/>
          <a:ext cx="1097794" cy="1097794"/>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254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4267BA35-4178-4717-9495-DB33B19E5AB5}">
      <dsp:nvSpPr>
        <dsp:cNvPr id="0" name=""/>
        <dsp:cNvSpPr/>
      </dsp:nvSpPr>
      <dsp:spPr>
        <a:xfrm>
          <a:off x="6086686" y="2023007"/>
          <a:ext cx="2439542" cy="61817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889000">
            <a:lnSpc>
              <a:spcPct val="100000"/>
            </a:lnSpc>
            <a:spcBef>
              <a:spcPct val="0"/>
            </a:spcBef>
            <a:spcAft>
              <a:spcPct val="35000"/>
            </a:spcAft>
            <a:buNone/>
          </a:pPr>
          <a:r>
            <a:rPr lang="en-US" sz="2000" kern="1200" dirty="0"/>
            <a:t>For example: receiving a video call from your granddaughter </a:t>
          </a:r>
        </a:p>
      </dsp:txBody>
      <dsp:txXfrm>
        <a:off x="6086686" y="2023007"/>
        <a:ext cx="2439542" cy="618177"/>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E0247E8-22C4-4BCD-8F26-3490A6893537}">
      <dsp:nvSpPr>
        <dsp:cNvPr id="0" name=""/>
        <dsp:cNvSpPr/>
      </dsp:nvSpPr>
      <dsp:spPr>
        <a:xfrm>
          <a:off x="-365264" y="7101"/>
          <a:ext cx="8282875" cy="793471"/>
        </a:xfrm>
        <a:prstGeom prst="roundRect">
          <a:avLst>
            <a:gd name="adj" fmla="val 10000"/>
          </a:avLst>
        </a:prstGeom>
        <a:solidFill>
          <a:schemeClr val="dk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0973DEE5-8C12-4350-AF46-3BF867650388}">
      <dsp:nvSpPr>
        <dsp:cNvPr id="0" name=""/>
        <dsp:cNvSpPr/>
      </dsp:nvSpPr>
      <dsp:spPr>
        <a:xfrm>
          <a:off x="-125239" y="185633"/>
          <a:ext cx="436409" cy="436409"/>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254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6901AE66-EFD9-4522-87B8-C2528E0A9F47}">
      <dsp:nvSpPr>
        <dsp:cNvPr id="0" name=""/>
        <dsp:cNvSpPr/>
      </dsp:nvSpPr>
      <dsp:spPr>
        <a:xfrm>
          <a:off x="645547" y="24709"/>
          <a:ext cx="2863632" cy="78382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3545" tIns="83545" rIns="83545" bIns="83545" numCol="1" spcCol="1270" anchor="ctr" anchorCtr="0">
          <a:noAutofit/>
        </a:bodyPr>
        <a:lstStyle/>
        <a:p>
          <a:pPr marL="0" lvl="0" indent="0" algn="l" defTabSz="800100">
            <a:lnSpc>
              <a:spcPct val="100000"/>
            </a:lnSpc>
            <a:spcBef>
              <a:spcPct val="0"/>
            </a:spcBef>
            <a:spcAft>
              <a:spcPct val="35000"/>
            </a:spcAft>
            <a:buNone/>
          </a:pPr>
          <a:r>
            <a:rPr lang="en-US" sz="1800" b="1" kern="1200" dirty="0"/>
            <a:t>Grandparent Scam</a:t>
          </a:r>
          <a:endParaRPr lang="en-US" sz="1800" kern="1200" dirty="0"/>
        </a:p>
      </dsp:txBody>
      <dsp:txXfrm>
        <a:off x="645547" y="24709"/>
        <a:ext cx="2863632" cy="783821"/>
      </dsp:txXfrm>
    </dsp:sp>
    <dsp:sp modelId="{2C25202D-B4DA-4507-9B0C-4AA6E2B31F7A}">
      <dsp:nvSpPr>
        <dsp:cNvPr id="0" name=""/>
        <dsp:cNvSpPr/>
      </dsp:nvSpPr>
      <dsp:spPr>
        <a:xfrm>
          <a:off x="2937827" y="73353"/>
          <a:ext cx="4958697" cy="72597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0403" tIns="80403" rIns="80403" bIns="80403" numCol="1" spcCol="1270" anchor="ctr" anchorCtr="0">
          <a:noAutofit/>
        </a:bodyPr>
        <a:lstStyle/>
        <a:p>
          <a:pPr marL="0" lvl="0" indent="0" algn="l" defTabSz="622300">
            <a:lnSpc>
              <a:spcPct val="100000"/>
            </a:lnSpc>
            <a:spcBef>
              <a:spcPct val="0"/>
            </a:spcBef>
            <a:spcAft>
              <a:spcPct val="35000"/>
            </a:spcAft>
            <a:buNone/>
          </a:pPr>
          <a:r>
            <a:rPr lang="en-US" sz="1400" kern="1200" dirty="0"/>
            <a:t>A caller or texter pretends to be your grandchild, claiming they’re in trouble and need money urgently. AI voice cloning makes the impersonation sound real.</a:t>
          </a:r>
        </a:p>
      </dsp:txBody>
      <dsp:txXfrm>
        <a:off x="2937827" y="73353"/>
        <a:ext cx="4958697" cy="725977"/>
      </dsp:txXfrm>
    </dsp:sp>
    <dsp:sp modelId="{65296595-2824-49C2-890E-4BD89981A0B0}">
      <dsp:nvSpPr>
        <dsp:cNvPr id="0" name=""/>
        <dsp:cNvSpPr/>
      </dsp:nvSpPr>
      <dsp:spPr>
        <a:xfrm>
          <a:off x="-342900" y="989062"/>
          <a:ext cx="8282875" cy="793471"/>
        </a:xfrm>
        <a:prstGeom prst="roundRect">
          <a:avLst>
            <a:gd name="adj" fmla="val 10000"/>
          </a:avLst>
        </a:prstGeom>
        <a:solidFill>
          <a:schemeClr val="dk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6A108292-DAB2-4D64-82A6-D870E8EA2F87}">
      <dsp:nvSpPr>
        <dsp:cNvPr id="0" name=""/>
        <dsp:cNvSpPr/>
      </dsp:nvSpPr>
      <dsp:spPr>
        <a:xfrm>
          <a:off x="-125239" y="1177472"/>
          <a:ext cx="436409" cy="436409"/>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254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557E7964-19B0-4D6E-B564-5FFB7F6675F0}">
      <dsp:nvSpPr>
        <dsp:cNvPr id="0" name=""/>
        <dsp:cNvSpPr/>
      </dsp:nvSpPr>
      <dsp:spPr>
        <a:xfrm>
          <a:off x="630307" y="1005983"/>
          <a:ext cx="2360723" cy="78657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3692" tIns="83692" rIns="83692" bIns="83692" numCol="1" spcCol="1270" anchor="ctr" anchorCtr="0">
          <a:noAutofit/>
        </a:bodyPr>
        <a:lstStyle/>
        <a:p>
          <a:pPr marL="0" lvl="0" indent="0" algn="l" defTabSz="800100">
            <a:lnSpc>
              <a:spcPct val="100000"/>
            </a:lnSpc>
            <a:spcBef>
              <a:spcPct val="0"/>
            </a:spcBef>
            <a:spcAft>
              <a:spcPct val="35000"/>
            </a:spcAft>
            <a:buNone/>
          </a:pPr>
          <a:r>
            <a:rPr lang="en-US" sz="1800" b="1" kern="1200" dirty="0"/>
            <a:t>Healthcare/Benefits Scam</a:t>
          </a:r>
          <a:endParaRPr lang="en-US" sz="1800" kern="1200" dirty="0"/>
        </a:p>
      </dsp:txBody>
      <dsp:txXfrm>
        <a:off x="630307" y="1005983"/>
        <a:ext cx="2360723" cy="786571"/>
      </dsp:txXfrm>
    </dsp:sp>
    <dsp:sp modelId="{90C50F5D-6CB0-488D-8869-41CECDDCA22B}">
      <dsp:nvSpPr>
        <dsp:cNvPr id="0" name=""/>
        <dsp:cNvSpPr/>
      </dsp:nvSpPr>
      <dsp:spPr>
        <a:xfrm>
          <a:off x="2888957" y="1054877"/>
          <a:ext cx="4728382" cy="6827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2478" tIns="92478" rIns="92478" bIns="92478" numCol="1" spcCol="1270" anchor="ctr" anchorCtr="0">
          <a:noAutofit/>
        </a:bodyPr>
        <a:lstStyle/>
        <a:p>
          <a:pPr marL="0" lvl="0" indent="0" algn="l" defTabSz="622300">
            <a:lnSpc>
              <a:spcPct val="100000"/>
            </a:lnSpc>
            <a:spcBef>
              <a:spcPct val="0"/>
            </a:spcBef>
            <a:spcAft>
              <a:spcPct val="35000"/>
            </a:spcAft>
            <a:buNone/>
          </a:pPr>
          <a:r>
            <a:rPr lang="en-US" sz="1400" kern="1200" dirty="0">
              <a:latin typeface="+mn-lt"/>
              <a:ea typeface="+mn-ea"/>
              <a:cs typeface="+mn-cs"/>
            </a:rPr>
            <a:t>Fraudsters</a:t>
          </a:r>
          <a:r>
            <a:rPr lang="en-US" sz="1400" kern="1200" dirty="0">
              <a:latin typeface="+mn-lt"/>
            </a:rPr>
            <a:t> </a:t>
          </a:r>
          <a:r>
            <a:rPr lang="en-US" sz="1400" kern="1200" dirty="0">
              <a:latin typeface="+mn-lt"/>
              <a:ea typeface="+mn-ea"/>
              <a:cs typeface="+mn-cs"/>
            </a:rPr>
            <a:t>pose as government or insurance officials, pressuring you to share personal information or make payments to “protect” benefits like Medicare.</a:t>
          </a:r>
        </a:p>
      </dsp:txBody>
      <dsp:txXfrm>
        <a:off x="2888957" y="1054877"/>
        <a:ext cx="4728382" cy="682700"/>
      </dsp:txXfrm>
    </dsp:sp>
    <dsp:sp modelId="{FBAE3DBD-C255-447E-8684-7A3D289570A7}">
      <dsp:nvSpPr>
        <dsp:cNvPr id="0" name=""/>
        <dsp:cNvSpPr/>
      </dsp:nvSpPr>
      <dsp:spPr>
        <a:xfrm>
          <a:off x="-365264" y="1990780"/>
          <a:ext cx="8282875" cy="793471"/>
        </a:xfrm>
        <a:prstGeom prst="roundRect">
          <a:avLst>
            <a:gd name="adj" fmla="val 10000"/>
          </a:avLst>
        </a:prstGeom>
        <a:solidFill>
          <a:schemeClr val="dk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6828C537-6D02-4617-8834-7B941FCFBB25}">
      <dsp:nvSpPr>
        <dsp:cNvPr id="0" name=""/>
        <dsp:cNvSpPr/>
      </dsp:nvSpPr>
      <dsp:spPr>
        <a:xfrm>
          <a:off x="-125239" y="2169312"/>
          <a:ext cx="436409" cy="436409"/>
        </a:xfrm>
        <a:prstGeom prst="rect">
          <a:avLst/>
        </a:prstGeom>
        <a:blipFill>
          <a:blip xmlns:r="http://schemas.openxmlformats.org/officeDocument/2006/relationships" r:embed="rId5">
            <a:extLst>
              <a:ext uri="{96DAC541-7B7A-43D3-8B79-37D633B846F1}">
                <asvg:svgBlip xmlns:asvg="http://schemas.microsoft.com/office/drawing/2016/SVG/main" r:embed="rId6"/>
              </a:ext>
            </a:extLst>
          </a:blip>
          <a:srcRect/>
          <a:stretch>
            <a:fillRect/>
          </a:stretch>
        </a:blipFill>
        <a:ln w="254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C2329417-38B4-437A-81D0-B7273AEEA789}">
      <dsp:nvSpPr>
        <dsp:cNvPr id="0" name=""/>
        <dsp:cNvSpPr/>
      </dsp:nvSpPr>
      <dsp:spPr>
        <a:xfrm>
          <a:off x="551195" y="1990780"/>
          <a:ext cx="3727293" cy="79347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3976" tIns="83976" rIns="83976" bIns="83976" numCol="1" spcCol="1270" anchor="ctr" anchorCtr="0">
          <a:noAutofit/>
        </a:bodyPr>
        <a:lstStyle/>
        <a:p>
          <a:pPr marL="0" lvl="0" indent="0" algn="l" defTabSz="800100">
            <a:lnSpc>
              <a:spcPct val="100000"/>
            </a:lnSpc>
            <a:spcBef>
              <a:spcPct val="0"/>
            </a:spcBef>
            <a:spcAft>
              <a:spcPct val="35000"/>
            </a:spcAft>
            <a:buNone/>
          </a:pPr>
          <a:r>
            <a:rPr lang="en-US" sz="1800" b="1" kern="1200" dirty="0"/>
            <a:t>Tech Support Scam</a:t>
          </a:r>
          <a:endParaRPr lang="en-US" sz="1800" kern="1200" dirty="0"/>
        </a:p>
      </dsp:txBody>
      <dsp:txXfrm>
        <a:off x="551195" y="1990780"/>
        <a:ext cx="3727293" cy="793471"/>
      </dsp:txXfrm>
    </dsp:sp>
    <dsp:sp modelId="{DF309F0E-B80D-4205-9311-0F906FF806B6}">
      <dsp:nvSpPr>
        <dsp:cNvPr id="0" name=""/>
        <dsp:cNvSpPr/>
      </dsp:nvSpPr>
      <dsp:spPr>
        <a:xfrm>
          <a:off x="2877153" y="2031473"/>
          <a:ext cx="4978812" cy="75064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1758" tIns="81758" rIns="81758" bIns="81758" numCol="1" spcCol="1270" anchor="ctr" anchorCtr="0">
          <a:noAutofit/>
        </a:bodyPr>
        <a:lstStyle/>
        <a:p>
          <a:pPr marL="0" lvl="0" indent="0" algn="l" defTabSz="622300">
            <a:lnSpc>
              <a:spcPct val="100000"/>
            </a:lnSpc>
            <a:spcBef>
              <a:spcPct val="0"/>
            </a:spcBef>
            <a:spcAft>
              <a:spcPct val="35000"/>
            </a:spcAft>
            <a:buNone/>
          </a:pPr>
          <a:r>
            <a:rPr lang="en-US" sz="1400" kern="1200" dirty="0"/>
            <a:t>Scammers pretend to be from a well-known tech company, warning your device is infected. They push you to download malicious software or pay for fake repairs.</a:t>
          </a:r>
        </a:p>
      </dsp:txBody>
      <dsp:txXfrm>
        <a:off x="2877153" y="2031473"/>
        <a:ext cx="4978812" cy="750646"/>
      </dsp:txXfrm>
    </dsp:sp>
    <dsp:sp modelId="{C5C93F3A-9038-40A9-9776-0DAE05F8935C}">
      <dsp:nvSpPr>
        <dsp:cNvPr id="0" name=""/>
        <dsp:cNvSpPr/>
      </dsp:nvSpPr>
      <dsp:spPr>
        <a:xfrm>
          <a:off x="-365264" y="2982620"/>
          <a:ext cx="8282875" cy="793471"/>
        </a:xfrm>
        <a:prstGeom prst="roundRect">
          <a:avLst>
            <a:gd name="adj" fmla="val 10000"/>
          </a:avLst>
        </a:prstGeom>
        <a:solidFill>
          <a:schemeClr val="dk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4BB70E70-640A-491E-9600-DF14E46B2272}">
      <dsp:nvSpPr>
        <dsp:cNvPr id="0" name=""/>
        <dsp:cNvSpPr/>
      </dsp:nvSpPr>
      <dsp:spPr>
        <a:xfrm>
          <a:off x="-125239" y="3161151"/>
          <a:ext cx="436409" cy="436409"/>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254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68E0CC39-8FD2-4422-8D78-D40DDA76DCA3}">
      <dsp:nvSpPr>
        <dsp:cNvPr id="0" name=""/>
        <dsp:cNvSpPr/>
      </dsp:nvSpPr>
      <dsp:spPr>
        <a:xfrm>
          <a:off x="551195" y="2982620"/>
          <a:ext cx="3727293" cy="79347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3976" tIns="83976" rIns="83976" bIns="83976" numCol="1" spcCol="1270" anchor="ctr" anchorCtr="0">
          <a:noAutofit/>
        </a:bodyPr>
        <a:lstStyle/>
        <a:p>
          <a:pPr marL="0" lvl="0" indent="0" algn="l" defTabSz="800100">
            <a:lnSpc>
              <a:spcPct val="100000"/>
            </a:lnSpc>
            <a:spcBef>
              <a:spcPct val="0"/>
            </a:spcBef>
            <a:spcAft>
              <a:spcPct val="35000"/>
            </a:spcAft>
            <a:buNone/>
          </a:pPr>
          <a:r>
            <a:rPr lang="en-US" sz="1800" b="1" kern="1200" dirty="0"/>
            <a:t>Prize/Lottery Scam</a:t>
          </a:r>
          <a:endParaRPr lang="en-US" sz="1800" kern="1200" dirty="0"/>
        </a:p>
      </dsp:txBody>
      <dsp:txXfrm>
        <a:off x="551195" y="2982620"/>
        <a:ext cx="3727293" cy="793471"/>
      </dsp:txXfrm>
    </dsp:sp>
    <dsp:sp modelId="{604B700C-68D8-4D80-8165-06CFF624221D}">
      <dsp:nvSpPr>
        <dsp:cNvPr id="0" name=""/>
        <dsp:cNvSpPr/>
      </dsp:nvSpPr>
      <dsp:spPr>
        <a:xfrm>
          <a:off x="2807680" y="2962870"/>
          <a:ext cx="5101972" cy="79347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3976" tIns="83976" rIns="83976" bIns="83976" numCol="1" spcCol="1270" anchor="ctr" anchorCtr="0">
          <a:noAutofit/>
        </a:bodyPr>
        <a:lstStyle/>
        <a:p>
          <a:pPr marL="0" lvl="0" indent="0" algn="l" defTabSz="622300">
            <a:lnSpc>
              <a:spcPct val="100000"/>
            </a:lnSpc>
            <a:spcBef>
              <a:spcPct val="0"/>
            </a:spcBef>
            <a:spcAft>
              <a:spcPct val="35000"/>
            </a:spcAft>
            <a:buNone/>
          </a:pPr>
          <a:r>
            <a:rPr lang="en-US" sz="1400" kern="1200" dirty="0"/>
            <a:t>Victims are told they’ve won a contest or lottery, but must first pay “fees” or provide bank details to claim the prize.</a:t>
          </a:r>
        </a:p>
      </dsp:txBody>
      <dsp:txXfrm>
        <a:off x="2807680" y="2962870"/>
        <a:ext cx="5101972" cy="793471"/>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8A37FF5-5231-4351-AD2B-832337326E1D}">
      <dsp:nvSpPr>
        <dsp:cNvPr id="0" name=""/>
        <dsp:cNvSpPr/>
      </dsp:nvSpPr>
      <dsp:spPr>
        <a:xfrm>
          <a:off x="4145" y="309459"/>
          <a:ext cx="823117" cy="823117"/>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254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11E99021-71BF-44FE-AB36-02554867500A}">
      <dsp:nvSpPr>
        <dsp:cNvPr id="0" name=""/>
        <dsp:cNvSpPr/>
      </dsp:nvSpPr>
      <dsp:spPr>
        <a:xfrm>
          <a:off x="4145" y="1246293"/>
          <a:ext cx="2351763" cy="35276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l" defTabSz="844550">
            <a:lnSpc>
              <a:spcPct val="100000"/>
            </a:lnSpc>
            <a:spcBef>
              <a:spcPct val="0"/>
            </a:spcBef>
            <a:spcAft>
              <a:spcPct val="35000"/>
            </a:spcAft>
            <a:buNone/>
            <a:defRPr b="1"/>
          </a:pPr>
          <a:r>
            <a:rPr lang="en-US" sz="1900" b="1" kern="1200" dirty="0"/>
            <a:t>Call to Action</a:t>
          </a:r>
          <a:endParaRPr lang="en-US" sz="1900" kern="1200" dirty="0"/>
        </a:p>
      </dsp:txBody>
      <dsp:txXfrm>
        <a:off x="4145" y="1246293"/>
        <a:ext cx="2351763" cy="352764"/>
      </dsp:txXfrm>
    </dsp:sp>
    <dsp:sp modelId="{D0067A5F-231F-49DE-92CF-7588F93B5567}">
      <dsp:nvSpPr>
        <dsp:cNvPr id="0" name=""/>
        <dsp:cNvSpPr/>
      </dsp:nvSpPr>
      <dsp:spPr>
        <a:xfrm>
          <a:off x="4145" y="1651949"/>
          <a:ext cx="2351763" cy="130209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l" defTabSz="622300">
            <a:lnSpc>
              <a:spcPct val="100000"/>
            </a:lnSpc>
            <a:spcBef>
              <a:spcPct val="0"/>
            </a:spcBef>
            <a:spcAft>
              <a:spcPct val="35000"/>
            </a:spcAft>
            <a:buNone/>
          </a:pPr>
          <a:r>
            <a:rPr lang="en-US" sz="1400" kern="1200" dirty="0"/>
            <a:t>a scammer needs you to do something</a:t>
          </a:r>
        </a:p>
        <a:p>
          <a:pPr marL="0" lvl="0" indent="0" algn="l" defTabSz="622300">
            <a:lnSpc>
              <a:spcPct val="100000"/>
            </a:lnSpc>
            <a:spcBef>
              <a:spcPct val="0"/>
            </a:spcBef>
            <a:spcAft>
              <a:spcPct val="35000"/>
            </a:spcAft>
            <a:buNone/>
          </a:pPr>
          <a:r>
            <a:rPr lang="en-US" sz="1400" kern="1200" dirty="0">
              <a:solidFill>
                <a:srgbClr val="FF0000"/>
              </a:solidFill>
            </a:rPr>
            <a:t>For example: Download a file, click a link, reply with information, or contact someone</a:t>
          </a:r>
        </a:p>
      </dsp:txBody>
      <dsp:txXfrm>
        <a:off x="4145" y="1651949"/>
        <a:ext cx="2351763" cy="1302094"/>
      </dsp:txXfrm>
    </dsp:sp>
    <dsp:sp modelId="{A47042C1-8772-4A40-A576-8CE246DCBCF3}">
      <dsp:nvSpPr>
        <dsp:cNvPr id="0" name=""/>
        <dsp:cNvSpPr/>
      </dsp:nvSpPr>
      <dsp:spPr>
        <a:xfrm>
          <a:off x="2767468" y="309459"/>
          <a:ext cx="823117" cy="823117"/>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254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6EA27B1B-B75C-4550-9F97-D678E5D97CCC}">
      <dsp:nvSpPr>
        <dsp:cNvPr id="0" name=""/>
        <dsp:cNvSpPr/>
      </dsp:nvSpPr>
      <dsp:spPr>
        <a:xfrm>
          <a:off x="2767468" y="1246293"/>
          <a:ext cx="2351763" cy="35276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l" defTabSz="844550">
            <a:lnSpc>
              <a:spcPct val="100000"/>
            </a:lnSpc>
            <a:spcBef>
              <a:spcPct val="0"/>
            </a:spcBef>
            <a:spcAft>
              <a:spcPct val="35000"/>
            </a:spcAft>
            <a:buNone/>
            <a:defRPr b="1"/>
          </a:pPr>
          <a:r>
            <a:rPr lang="en-US" sz="1900" b="1" kern="1200" dirty="0"/>
            <a:t>Emotion or Urgency</a:t>
          </a:r>
          <a:endParaRPr lang="en-US" sz="1900" kern="1200" dirty="0"/>
        </a:p>
      </dsp:txBody>
      <dsp:txXfrm>
        <a:off x="2767468" y="1246293"/>
        <a:ext cx="2351763" cy="352764"/>
      </dsp:txXfrm>
    </dsp:sp>
    <dsp:sp modelId="{3F4EB5B4-0412-4D93-A290-584219721508}">
      <dsp:nvSpPr>
        <dsp:cNvPr id="0" name=""/>
        <dsp:cNvSpPr/>
      </dsp:nvSpPr>
      <dsp:spPr>
        <a:xfrm>
          <a:off x="2767468" y="1651949"/>
          <a:ext cx="2351763" cy="130209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l" defTabSz="622300">
            <a:lnSpc>
              <a:spcPct val="100000"/>
            </a:lnSpc>
            <a:spcBef>
              <a:spcPct val="0"/>
            </a:spcBef>
            <a:spcAft>
              <a:spcPct val="35000"/>
            </a:spcAft>
            <a:buNone/>
          </a:pPr>
          <a:r>
            <a:rPr lang="en-US" sz="1400" kern="1200" dirty="0"/>
            <a:t>often creates a sense of urgency to try to manipulate your emotions</a:t>
          </a:r>
        </a:p>
        <a:p>
          <a:pPr marL="0" lvl="0" indent="0" algn="l" defTabSz="622300">
            <a:lnSpc>
              <a:spcPct val="100000"/>
            </a:lnSpc>
            <a:spcBef>
              <a:spcPct val="0"/>
            </a:spcBef>
            <a:spcAft>
              <a:spcPct val="35000"/>
            </a:spcAft>
            <a:buNone/>
          </a:pPr>
          <a:r>
            <a:rPr lang="en-US" sz="1400" kern="1200" dirty="0">
              <a:solidFill>
                <a:srgbClr val="FF0000"/>
              </a:solidFill>
            </a:rPr>
            <a:t>For example: fear, curiosity, greed, or compassion</a:t>
          </a:r>
        </a:p>
      </dsp:txBody>
      <dsp:txXfrm>
        <a:off x="2767468" y="1651949"/>
        <a:ext cx="2351763" cy="1302094"/>
      </dsp:txXfrm>
    </dsp:sp>
    <dsp:sp modelId="{29B3C151-17B7-436C-AAE6-864ED7527D34}">
      <dsp:nvSpPr>
        <dsp:cNvPr id="0" name=""/>
        <dsp:cNvSpPr/>
      </dsp:nvSpPr>
      <dsp:spPr>
        <a:xfrm>
          <a:off x="5530790" y="309459"/>
          <a:ext cx="823117" cy="823117"/>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254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47779D0E-433B-48E9-BD35-D3C2574C0C68}">
      <dsp:nvSpPr>
        <dsp:cNvPr id="0" name=""/>
        <dsp:cNvSpPr/>
      </dsp:nvSpPr>
      <dsp:spPr>
        <a:xfrm>
          <a:off x="5530790" y="1246293"/>
          <a:ext cx="2351763" cy="35276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l" defTabSz="844550">
            <a:lnSpc>
              <a:spcPct val="100000"/>
            </a:lnSpc>
            <a:spcBef>
              <a:spcPct val="0"/>
            </a:spcBef>
            <a:spcAft>
              <a:spcPct val="35000"/>
            </a:spcAft>
            <a:buNone/>
            <a:defRPr b="1"/>
          </a:pPr>
          <a:r>
            <a:rPr lang="en-US" sz="1900" b="1" kern="1200" dirty="0"/>
            <a:t>Malicious Intent</a:t>
          </a:r>
          <a:endParaRPr lang="en-US" sz="1900" kern="1200" dirty="0"/>
        </a:p>
      </dsp:txBody>
      <dsp:txXfrm>
        <a:off x="5530790" y="1246293"/>
        <a:ext cx="2351763" cy="352764"/>
      </dsp:txXfrm>
    </dsp:sp>
    <dsp:sp modelId="{3A2C94F9-A3BE-4C8A-A2BC-AFCE149FEA9C}">
      <dsp:nvSpPr>
        <dsp:cNvPr id="0" name=""/>
        <dsp:cNvSpPr/>
      </dsp:nvSpPr>
      <dsp:spPr>
        <a:xfrm>
          <a:off x="5530790" y="1651949"/>
          <a:ext cx="2351763" cy="130209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l" defTabSz="622300">
            <a:lnSpc>
              <a:spcPct val="100000"/>
            </a:lnSpc>
            <a:spcBef>
              <a:spcPct val="0"/>
            </a:spcBef>
            <a:spcAft>
              <a:spcPct val="35000"/>
            </a:spcAft>
            <a:buNone/>
          </a:pPr>
          <a:r>
            <a:rPr lang="en-US" sz="1400" kern="1200" dirty="0"/>
            <a:t>designed to cause harm</a:t>
          </a:r>
        </a:p>
        <a:p>
          <a:pPr marL="0" lvl="0" indent="0" algn="l" defTabSz="622300">
            <a:lnSpc>
              <a:spcPct val="100000"/>
            </a:lnSpc>
            <a:spcBef>
              <a:spcPct val="0"/>
            </a:spcBef>
            <a:spcAft>
              <a:spcPct val="35000"/>
            </a:spcAft>
            <a:buNone/>
          </a:pPr>
          <a:r>
            <a:rPr lang="en-US" sz="1400" kern="1200" dirty="0">
              <a:solidFill>
                <a:srgbClr val="FF0000"/>
              </a:solidFill>
            </a:rPr>
            <a:t>For example: steal data or deliver malicious software</a:t>
          </a:r>
        </a:p>
      </dsp:txBody>
      <dsp:txXfrm>
        <a:off x="5530790" y="1651949"/>
        <a:ext cx="2351763" cy="1302094"/>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1A99C4C-EC40-461C-BDE4-02A89B9F58AE}">
      <dsp:nvSpPr>
        <dsp:cNvPr id="0" name=""/>
        <dsp:cNvSpPr/>
      </dsp:nvSpPr>
      <dsp:spPr>
        <a:xfrm>
          <a:off x="1297" y="59915"/>
          <a:ext cx="609820" cy="609820"/>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254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B673580A-AE6D-4CC4-AD03-2D5A9DA6B843}">
      <dsp:nvSpPr>
        <dsp:cNvPr id="0" name=""/>
        <dsp:cNvSpPr/>
      </dsp:nvSpPr>
      <dsp:spPr>
        <a:xfrm>
          <a:off x="1297" y="804914"/>
          <a:ext cx="1742343" cy="212245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l" defTabSz="800100">
            <a:lnSpc>
              <a:spcPct val="100000"/>
            </a:lnSpc>
            <a:spcBef>
              <a:spcPct val="0"/>
            </a:spcBef>
            <a:spcAft>
              <a:spcPct val="35000"/>
            </a:spcAft>
            <a:buNone/>
            <a:defRPr b="1"/>
          </a:pPr>
          <a:r>
            <a:rPr lang="en-US" sz="1800" b="0" kern="1200" dirty="0"/>
            <a:t>Be wary of urgent calls to actions </a:t>
          </a:r>
        </a:p>
      </dsp:txBody>
      <dsp:txXfrm>
        <a:off x="1297" y="804914"/>
        <a:ext cx="1742343" cy="2122453"/>
      </dsp:txXfrm>
    </dsp:sp>
    <dsp:sp modelId="{214D5908-2E86-4100-B1B1-69B768FB84DB}">
      <dsp:nvSpPr>
        <dsp:cNvPr id="0" name=""/>
        <dsp:cNvSpPr/>
      </dsp:nvSpPr>
      <dsp:spPr>
        <a:xfrm>
          <a:off x="1297" y="2990240"/>
          <a:ext cx="1742343" cy="213347"/>
        </a:xfrm>
        <a:prstGeom prst="rect">
          <a:avLst/>
        </a:prstGeom>
        <a:noFill/>
        <a:ln>
          <a:noFill/>
        </a:ln>
        <a:effectLst/>
      </dsp:spPr>
      <dsp:style>
        <a:lnRef idx="0">
          <a:scrgbClr r="0" g="0" b="0"/>
        </a:lnRef>
        <a:fillRef idx="0">
          <a:scrgbClr r="0" g="0" b="0"/>
        </a:fillRef>
        <a:effectRef idx="0">
          <a:scrgbClr r="0" g="0" b="0"/>
        </a:effectRef>
        <a:fontRef idx="minor"/>
      </dsp:style>
    </dsp:sp>
    <dsp:sp modelId="{24C226BE-3C69-4B99-A86E-2EE57F4D3A2C}">
      <dsp:nvSpPr>
        <dsp:cNvPr id="0" name=""/>
        <dsp:cNvSpPr/>
      </dsp:nvSpPr>
      <dsp:spPr>
        <a:xfrm>
          <a:off x="2048551" y="59915"/>
          <a:ext cx="609820" cy="609820"/>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254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57F99B9E-B711-43C3-A9E3-B9B1F7878F96}">
      <dsp:nvSpPr>
        <dsp:cNvPr id="0" name=""/>
        <dsp:cNvSpPr/>
      </dsp:nvSpPr>
      <dsp:spPr>
        <a:xfrm>
          <a:off x="2048551" y="804914"/>
          <a:ext cx="1742343" cy="212245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l" defTabSz="800100">
            <a:lnSpc>
              <a:spcPct val="100000"/>
            </a:lnSpc>
            <a:spcBef>
              <a:spcPct val="0"/>
            </a:spcBef>
            <a:spcAft>
              <a:spcPct val="35000"/>
            </a:spcAft>
            <a:buNone/>
            <a:defRPr b="1"/>
          </a:pPr>
          <a:r>
            <a:rPr lang="en-US" sz="1800" b="0" kern="1200" dirty="0">
              <a:latin typeface="+mn-lt"/>
            </a:rPr>
            <a:t>Resist </a:t>
          </a:r>
          <a:r>
            <a:rPr lang="en-US" sz="1800" b="0" kern="1200" dirty="0">
              <a:latin typeface="+mn-lt"/>
              <a:ea typeface="+mn-ea"/>
              <a:cs typeface="+mn-cs"/>
            </a:rPr>
            <a:t>the</a:t>
          </a:r>
          <a:r>
            <a:rPr lang="en-US" sz="1800" b="0" kern="1200" dirty="0">
              <a:latin typeface="+mn-lt"/>
            </a:rPr>
            <a:t> urge to act immediately</a:t>
          </a:r>
        </a:p>
      </dsp:txBody>
      <dsp:txXfrm>
        <a:off x="2048551" y="804914"/>
        <a:ext cx="1742343" cy="2122453"/>
      </dsp:txXfrm>
    </dsp:sp>
    <dsp:sp modelId="{152289EB-93AD-4603-9AAA-54961E7C5131}">
      <dsp:nvSpPr>
        <dsp:cNvPr id="0" name=""/>
        <dsp:cNvSpPr/>
      </dsp:nvSpPr>
      <dsp:spPr>
        <a:xfrm>
          <a:off x="2048551" y="2990240"/>
          <a:ext cx="1742343" cy="213347"/>
        </a:xfrm>
        <a:prstGeom prst="rect">
          <a:avLst/>
        </a:prstGeom>
        <a:noFill/>
        <a:ln>
          <a:noFill/>
        </a:ln>
        <a:effectLst/>
      </dsp:spPr>
      <dsp:style>
        <a:lnRef idx="0">
          <a:scrgbClr r="0" g="0" b="0"/>
        </a:lnRef>
        <a:fillRef idx="0">
          <a:scrgbClr r="0" g="0" b="0"/>
        </a:fillRef>
        <a:effectRef idx="0">
          <a:scrgbClr r="0" g="0" b="0"/>
        </a:effectRef>
        <a:fontRef idx="minor"/>
      </dsp:style>
    </dsp:sp>
    <dsp:sp modelId="{90FFCCF6-DB8E-4823-91CA-9784E198F063}">
      <dsp:nvSpPr>
        <dsp:cNvPr id="0" name=""/>
        <dsp:cNvSpPr/>
      </dsp:nvSpPr>
      <dsp:spPr>
        <a:xfrm>
          <a:off x="4095805" y="59915"/>
          <a:ext cx="609820" cy="609820"/>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254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0AE0AEEA-FA32-41D7-A29E-9D818B4EF2ED}">
      <dsp:nvSpPr>
        <dsp:cNvPr id="0" name=""/>
        <dsp:cNvSpPr/>
      </dsp:nvSpPr>
      <dsp:spPr>
        <a:xfrm>
          <a:off x="4095805" y="804914"/>
          <a:ext cx="1742343" cy="212245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l" defTabSz="800100">
            <a:lnSpc>
              <a:spcPct val="100000"/>
            </a:lnSpc>
            <a:spcBef>
              <a:spcPct val="0"/>
            </a:spcBef>
            <a:spcAft>
              <a:spcPct val="35000"/>
            </a:spcAft>
            <a:buNone/>
            <a:defRPr b="1"/>
          </a:pPr>
          <a:r>
            <a:rPr lang="en-US" sz="1800" b="0" kern="1200" dirty="0"/>
            <a:t>Never send money to someone before consulting with other family members to confirm the situation</a:t>
          </a:r>
        </a:p>
      </dsp:txBody>
      <dsp:txXfrm>
        <a:off x="4095805" y="804914"/>
        <a:ext cx="1742343" cy="2122453"/>
      </dsp:txXfrm>
    </dsp:sp>
    <dsp:sp modelId="{B5D715E9-CD12-4953-B477-8B31FA7248A6}">
      <dsp:nvSpPr>
        <dsp:cNvPr id="0" name=""/>
        <dsp:cNvSpPr/>
      </dsp:nvSpPr>
      <dsp:spPr>
        <a:xfrm>
          <a:off x="4095805" y="2990240"/>
          <a:ext cx="1742343" cy="213347"/>
        </a:xfrm>
        <a:prstGeom prst="rect">
          <a:avLst/>
        </a:prstGeom>
        <a:noFill/>
        <a:ln>
          <a:noFill/>
        </a:ln>
        <a:effectLst/>
      </dsp:spPr>
      <dsp:style>
        <a:lnRef idx="0">
          <a:scrgbClr r="0" g="0" b="0"/>
        </a:lnRef>
        <a:fillRef idx="0">
          <a:scrgbClr r="0" g="0" b="0"/>
        </a:fillRef>
        <a:effectRef idx="0">
          <a:scrgbClr r="0" g="0" b="0"/>
        </a:effectRef>
        <a:fontRef idx="minor"/>
      </dsp:style>
    </dsp:sp>
    <dsp:sp modelId="{D7A8A5B2-1DC1-4E6C-9EEF-96E8E4004823}">
      <dsp:nvSpPr>
        <dsp:cNvPr id="0" name=""/>
        <dsp:cNvSpPr/>
      </dsp:nvSpPr>
      <dsp:spPr>
        <a:xfrm>
          <a:off x="6143058" y="59915"/>
          <a:ext cx="609820" cy="609820"/>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254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3447F721-7A84-410C-8312-741BC6878493}">
      <dsp:nvSpPr>
        <dsp:cNvPr id="0" name=""/>
        <dsp:cNvSpPr/>
      </dsp:nvSpPr>
      <dsp:spPr>
        <a:xfrm>
          <a:off x="6143058" y="804914"/>
          <a:ext cx="1742343" cy="212245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l" defTabSz="800100">
            <a:lnSpc>
              <a:spcPct val="100000"/>
            </a:lnSpc>
            <a:spcBef>
              <a:spcPct val="0"/>
            </a:spcBef>
            <a:spcAft>
              <a:spcPct val="35000"/>
            </a:spcAft>
            <a:buNone/>
            <a:defRPr b="1"/>
          </a:pPr>
          <a:r>
            <a:rPr lang="en-US" sz="1800" b="0" kern="1200" dirty="0"/>
            <a:t>If you </a:t>
          </a:r>
          <a:r>
            <a:rPr lang="en-US" sz="1800" b="1" kern="1200" dirty="0"/>
            <a:t>Don’t</a:t>
          </a:r>
          <a:r>
            <a:rPr lang="en-US" sz="1800" b="0" kern="1200" dirty="0"/>
            <a:t> know the sender, think about other conversations you’ve heard from this person</a:t>
          </a:r>
        </a:p>
      </dsp:txBody>
      <dsp:txXfrm>
        <a:off x="6143058" y="804914"/>
        <a:ext cx="1742343" cy="2122453"/>
      </dsp:txXfrm>
    </dsp:sp>
    <dsp:sp modelId="{4A542EA7-44D2-4CC7-B6D9-F9629D6D7B85}">
      <dsp:nvSpPr>
        <dsp:cNvPr id="0" name=""/>
        <dsp:cNvSpPr/>
      </dsp:nvSpPr>
      <dsp:spPr>
        <a:xfrm>
          <a:off x="6143058" y="2990240"/>
          <a:ext cx="1742343" cy="213347"/>
        </a:xfrm>
        <a:prstGeom prst="rect">
          <a:avLst/>
        </a:prstGeom>
        <a:noFill/>
        <a:ln>
          <a:noFill/>
        </a:ln>
        <a:effectLst/>
      </dsp:spPr>
      <dsp:style>
        <a:lnRef idx="0">
          <a:scrgbClr r="0" g="0" b="0"/>
        </a:lnRef>
        <a:fillRef idx="0">
          <a:scrgbClr r="0" g="0" b="0"/>
        </a:fillRef>
        <a:effectRef idx="0">
          <a:scrgbClr r="0" g="0" b="0"/>
        </a:effectRef>
        <a:fontRef idx="minor"/>
      </dsp:style>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BB92AC5-CA80-4CFB-91AD-886D87280327}">
      <dsp:nvSpPr>
        <dsp:cNvPr id="0" name=""/>
        <dsp:cNvSpPr/>
      </dsp:nvSpPr>
      <dsp:spPr>
        <a:xfrm>
          <a:off x="4939" y="262756"/>
          <a:ext cx="2402978" cy="932505"/>
        </a:xfrm>
        <a:prstGeom prst="rect">
          <a:avLst/>
        </a:prstGeom>
        <a:solidFill>
          <a:schemeClr val="dk2">
            <a:hueOff val="0"/>
            <a:satOff val="0"/>
            <a:lumOff val="0"/>
            <a:alphaOff val="0"/>
          </a:schemeClr>
        </a:solidFill>
        <a:ln w="25400" cap="flat" cmpd="sng" algn="ctr">
          <a:solidFill>
            <a:schemeClr val="dk2">
              <a:hueOff val="0"/>
              <a:satOff val="0"/>
              <a:lumOff val="0"/>
              <a:alphaOff val="0"/>
            </a:schemeClr>
          </a:solidFill>
          <a:prstDash val="solid"/>
        </a:ln>
        <a:effectLst>
          <a:outerShdw blurRad="40000" dist="20000" dir="5400000" rotWithShape="0">
            <a:srgbClr val="000000">
              <a:alpha val="38000"/>
            </a:srgbClr>
          </a:outerShdw>
        </a:effectLst>
      </dsp:spPr>
      <dsp:style>
        <a:lnRef idx="2">
          <a:scrgbClr r="0" g="0" b="0"/>
        </a:lnRef>
        <a:fillRef idx="1">
          <a:scrgbClr r="0" g="0" b="0"/>
        </a:fillRef>
        <a:effectRef idx="1">
          <a:scrgbClr r="0" g="0" b="0"/>
        </a:effectRef>
        <a:fontRef idx="minor">
          <a:schemeClr val="lt1"/>
        </a:fontRef>
      </dsp:style>
      <dsp:txBody>
        <a:bodyPr spcFirstLastPara="0" vert="horz" wrap="square" lIns="192024" tIns="109728" rIns="192024" bIns="109728" numCol="1" spcCol="1270" anchor="ctr" anchorCtr="0">
          <a:noAutofit/>
        </a:bodyPr>
        <a:lstStyle/>
        <a:p>
          <a:pPr marL="0" lvl="0" indent="0" algn="ctr" defTabSz="1200150">
            <a:lnSpc>
              <a:spcPct val="90000"/>
            </a:lnSpc>
            <a:spcBef>
              <a:spcPct val="0"/>
            </a:spcBef>
            <a:spcAft>
              <a:spcPct val="35000"/>
            </a:spcAft>
            <a:buNone/>
          </a:pPr>
          <a:r>
            <a:rPr lang="en-US" sz="2700" kern="1200" dirty="0"/>
            <a:t>Document</a:t>
          </a:r>
        </a:p>
      </dsp:txBody>
      <dsp:txXfrm>
        <a:off x="4939" y="262756"/>
        <a:ext cx="2402978" cy="932505"/>
      </dsp:txXfrm>
    </dsp:sp>
    <dsp:sp modelId="{B7B49CC1-58C7-4DF7-B801-4B3BED4EF7C5}">
      <dsp:nvSpPr>
        <dsp:cNvPr id="0" name=""/>
        <dsp:cNvSpPr/>
      </dsp:nvSpPr>
      <dsp:spPr>
        <a:xfrm>
          <a:off x="2464" y="1190095"/>
          <a:ext cx="2402978" cy="1815817"/>
        </a:xfrm>
        <a:prstGeom prst="rect">
          <a:avLst/>
        </a:prstGeom>
        <a:solidFill>
          <a:schemeClr val="dk2">
            <a:alpha val="90000"/>
            <a:tint val="40000"/>
            <a:hueOff val="0"/>
            <a:satOff val="0"/>
            <a:lumOff val="0"/>
            <a:alphaOff val="0"/>
          </a:schemeClr>
        </a:solidFill>
        <a:ln w="25400" cap="flat" cmpd="sng" algn="ctr">
          <a:solidFill>
            <a:schemeClr val="dk2">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44018" tIns="144018" rIns="192024" bIns="216027" numCol="1" spcCol="1270" anchor="t" anchorCtr="0">
          <a:noAutofit/>
        </a:bodyPr>
        <a:lstStyle/>
        <a:p>
          <a:pPr marL="228600" lvl="1" indent="-228600" algn="l" defTabSz="1200150">
            <a:lnSpc>
              <a:spcPct val="90000"/>
            </a:lnSpc>
            <a:spcBef>
              <a:spcPct val="0"/>
            </a:spcBef>
            <a:spcAft>
              <a:spcPct val="15000"/>
            </a:spcAft>
            <a:buChar char="•"/>
          </a:pPr>
          <a:r>
            <a:rPr lang="en-US" sz="2700" kern="1200" dirty="0"/>
            <a:t>Save messages and report detail</a:t>
          </a:r>
        </a:p>
      </dsp:txBody>
      <dsp:txXfrm>
        <a:off x="2464" y="1190095"/>
        <a:ext cx="2402978" cy="1815817"/>
      </dsp:txXfrm>
    </dsp:sp>
    <dsp:sp modelId="{F334D5B7-96E1-441D-B326-126CE546FED8}">
      <dsp:nvSpPr>
        <dsp:cNvPr id="0" name=""/>
        <dsp:cNvSpPr/>
      </dsp:nvSpPr>
      <dsp:spPr>
        <a:xfrm>
          <a:off x="2741860" y="257590"/>
          <a:ext cx="2402978" cy="932505"/>
        </a:xfrm>
        <a:prstGeom prst="rect">
          <a:avLst/>
        </a:prstGeom>
        <a:solidFill>
          <a:schemeClr val="dk2">
            <a:hueOff val="0"/>
            <a:satOff val="0"/>
            <a:lumOff val="0"/>
            <a:alphaOff val="0"/>
          </a:schemeClr>
        </a:solidFill>
        <a:ln w="25400" cap="flat" cmpd="sng" algn="ctr">
          <a:solidFill>
            <a:schemeClr val="dk2">
              <a:hueOff val="0"/>
              <a:satOff val="0"/>
              <a:lumOff val="0"/>
              <a:alphaOff val="0"/>
            </a:schemeClr>
          </a:solidFill>
          <a:prstDash val="solid"/>
        </a:ln>
        <a:effectLst>
          <a:outerShdw blurRad="40000" dist="20000" dir="5400000" rotWithShape="0">
            <a:srgbClr val="000000">
              <a:alpha val="38000"/>
            </a:srgbClr>
          </a:outerShdw>
        </a:effectLst>
      </dsp:spPr>
      <dsp:style>
        <a:lnRef idx="2">
          <a:scrgbClr r="0" g="0" b="0"/>
        </a:lnRef>
        <a:fillRef idx="1">
          <a:scrgbClr r="0" g="0" b="0"/>
        </a:fillRef>
        <a:effectRef idx="1">
          <a:scrgbClr r="0" g="0" b="0"/>
        </a:effectRef>
        <a:fontRef idx="minor">
          <a:schemeClr val="lt1"/>
        </a:fontRef>
      </dsp:style>
      <dsp:txBody>
        <a:bodyPr spcFirstLastPara="0" vert="horz" wrap="square" lIns="192024" tIns="109728" rIns="192024" bIns="109728" numCol="1" spcCol="1270" anchor="ctr" anchorCtr="0">
          <a:noAutofit/>
        </a:bodyPr>
        <a:lstStyle/>
        <a:p>
          <a:pPr marL="0" lvl="0" indent="0" algn="ctr" defTabSz="1200150">
            <a:lnSpc>
              <a:spcPct val="90000"/>
            </a:lnSpc>
            <a:spcBef>
              <a:spcPct val="0"/>
            </a:spcBef>
            <a:spcAft>
              <a:spcPct val="35000"/>
            </a:spcAft>
            <a:buNone/>
          </a:pPr>
          <a:r>
            <a:rPr lang="en-US" sz="2700" kern="1200" dirty="0"/>
            <a:t>Seek Support</a:t>
          </a:r>
        </a:p>
      </dsp:txBody>
      <dsp:txXfrm>
        <a:off x="2741860" y="257590"/>
        <a:ext cx="2402978" cy="932505"/>
      </dsp:txXfrm>
    </dsp:sp>
    <dsp:sp modelId="{8FFA659A-7D54-4494-AA86-0EADB8A32933}">
      <dsp:nvSpPr>
        <dsp:cNvPr id="0" name=""/>
        <dsp:cNvSpPr/>
      </dsp:nvSpPr>
      <dsp:spPr>
        <a:xfrm>
          <a:off x="2741860" y="1190095"/>
          <a:ext cx="2402978" cy="1815817"/>
        </a:xfrm>
        <a:prstGeom prst="rect">
          <a:avLst/>
        </a:prstGeom>
        <a:solidFill>
          <a:schemeClr val="dk2">
            <a:alpha val="90000"/>
            <a:tint val="40000"/>
            <a:hueOff val="0"/>
            <a:satOff val="0"/>
            <a:lumOff val="0"/>
            <a:alphaOff val="0"/>
          </a:schemeClr>
        </a:solidFill>
        <a:ln w="25400" cap="flat" cmpd="sng" algn="ctr">
          <a:solidFill>
            <a:schemeClr val="dk2">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44018" tIns="144018" rIns="192024" bIns="216027" numCol="1" spcCol="1270" anchor="t" anchorCtr="0">
          <a:noAutofit/>
        </a:bodyPr>
        <a:lstStyle/>
        <a:p>
          <a:pPr marL="228600" lvl="1" indent="-228600" algn="l" defTabSz="1200150">
            <a:lnSpc>
              <a:spcPct val="90000"/>
            </a:lnSpc>
            <a:spcBef>
              <a:spcPct val="0"/>
            </a:spcBef>
            <a:spcAft>
              <a:spcPct val="15000"/>
            </a:spcAft>
            <a:buChar char="•"/>
          </a:pPr>
          <a:r>
            <a:rPr lang="en-US" sz="2700" kern="1200" dirty="0"/>
            <a:t>Talk to family or community center</a:t>
          </a:r>
        </a:p>
      </dsp:txBody>
      <dsp:txXfrm>
        <a:off x="2741860" y="1190095"/>
        <a:ext cx="2402978" cy="1815817"/>
      </dsp:txXfrm>
    </dsp:sp>
    <dsp:sp modelId="{D75EADBB-8D81-4B74-9ED2-C4869E9D6FA5}">
      <dsp:nvSpPr>
        <dsp:cNvPr id="0" name=""/>
        <dsp:cNvSpPr/>
      </dsp:nvSpPr>
      <dsp:spPr>
        <a:xfrm>
          <a:off x="5481256" y="257590"/>
          <a:ext cx="2402978" cy="932505"/>
        </a:xfrm>
        <a:prstGeom prst="rect">
          <a:avLst/>
        </a:prstGeom>
        <a:solidFill>
          <a:schemeClr val="dk2">
            <a:hueOff val="0"/>
            <a:satOff val="0"/>
            <a:lumOff val="0"/>
            <a:alphaOff val="0"/>
          </a:schemeClr>
        </a:solidFill>
        <a:ln w="25400" cap="flat" cmpd="sng" algn="ctr">
          <a:solidFill>
            <a:schemeClr val="dk2">
              <a:hueOff val="0"/>
              <a:satOff val="0"/>
              <a:lumOff val="0"/>
              <a:alphaOff val="0"/>
            </a:schemeClr>
          </a:solidFill>
          <a:prstDash val="solid"/>
        </a:ln>
        <a:effectLst>
          <a:outerShdw blurRad="40000" dist="20000" dir="5400000" rotWithShape="0">
            <a:srgbClr val="000000">
              <a:alpha val="38000"/>
            </a:srgbClr>
          </a:outerShdw>
        </a:effectLst>
      </dsp:spPr>
      <dsp:style>
        <a:lnRef idx="2">
          <a:scrgbClr r="0" g="0" b="0"/>
        </a:lnRef>
        <a:fillRef idx="1">
          <a:scrgbClr r="0" g="0" b="0"/>
        </a:fillRef>
        <a:effectRef idx="1">
          <a:scrgbClr r="0" g="0" b="0"/>
        </a:effectRef>
        <a:fontRef idx="minor">
          <a:schemeClr val="lt1"/>
        </a:fontRef>
      </dsp:style>
      <dsp:txBody>
        <a:bodyPr spcFirstLastPara="0" vert="horz" wrap="square" lIns="192024" tIns="109728" rIns="192024" bIns="109728" numCol="1" spcCol="1270" anchor="ctr" anchorCtr="0">
          <a:noAutofit/>
        </a:bodyPr>
        <a:lstStyle/>
        <a:p>
          <a:pPr marL="0" lvl="0" indent="0" algn="ctr" defTabSz="1200150">
            <a:lnSpc>
              <a:spcPct val="90000"/>
            </a:lnSpc>
            <a:spcBef>
              <a:spcPct val="0"/>
            </a:spcBef>
            <a:spcAft>
              <a:spcPct val="35000"/>
            </a:spcAft>
            <a:buNone/>
          </a:pPr>
          <a:r>
            <a:rPr lang="en-US" sz="2700" kern="1200" dirty="0"/>
            <a:t>Report</a:t>
          </a:r>
        </a:p>
      </dsp:txBody>
      <dsp:txXfrm>
        <a:off x="5481256" y="257590"/>
        <a:ext cx="2402978" cy="932505"/>
      </dsp:txXfrm>
    </dsp:sp>
    <dsp:sp modelId="{8E951F2F-DE62-4F28-8A15-0998E9ACAECF}">
      <dsp:nvSpPr>
        <dsp:cNvPr id="0" name=""/>
        <dsp:cNvSpPr/>
      </dsp:nvSpPr>
      <dsp:spPr>
        <a:xfrm>
          <a:off x="5481256" y="1190095"/>
          <a:ext cx="2402978" cy="1815817"/>
        </a:xfrm>
        <a:prstGeom prst="rect">
          <a:avLst/>
        </a:prstGeom>
        <a:solidFill>
          <a:schemeClr val="dk2">
            <a:alpha val="90000"/>
            <a:tint val="40000"/>
            <a:hueOff val="0"/>
            <a:satOff val="0"/>
            <a:lumOff val="0"/>
            <a:alphaOff val="0"/>
          </a:schemeClr>
        </a:solidFill>
        <a:ln w="25400" cap="flat" cmpd="sng" algn="ctr">
          <a:solidFill>
            <a:schemeClr val="dk2">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44018" tIns="144018" rIns="192024" bIns="216027" numCol="1" spcCol="1270" anchor="t" anchorCtr="0">
          <a:noAutofit/>
        </a:bodyPr>
        <a:lstStyle/>
        <a:p>
          <a:pPr marL="228600" lvl="1" indent="-228600" algn="l" defTabSz="1200150">
            <a:lnSpc>
              <a:spcPct val="90000"/>
            </a:lnSpc>
            <a:spcBef>
              <a:spcPct val="0"/>
            </a:spcBef>
            <a:spcAft>
              <a:spcPct val="15000"/>
            </a:spcAft>
            <a:buChar char="•"/>
          </a:pPr>
          <a:r>
            <a:rPr lang="en-US" sz="2700" kern="1200" dirty="0"/>
            <a:t>Canadian Anti-Fraud Centre</a:t>
          </a:r>
        </a:p>
      </dsp:txBody>
      <dsp:txXfrm>
        <a:off x="5481256" y="1190095"/>
        <a:ext cx="2402978" cy="1815817"/>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6EB253D-E87D-4D93-B436-48A7EBF13EBA}">
      <dsp:nvSpPr>
        <dsp:cNvPr id="0" name=""/>
        <dsp:cNvSpPr/>
      </dsp:nvSpPr>
      <dsp:spPr>
        <a:xfrm>
          <a:off x="0" y="18718"/>
          <a:ext cx="1319735" cy="444600"/>
        </a:xfrm>
        <a:prstGeom prst="roundRect">
          <a:avLst/>
        </a:prstGeom>
        <a:solidFill>
          <a:schemeClr val="tx2"/>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en-US" sz="1900" kern="1200" dirty="0"/>
            <a:t>True</a:t>
          </a:r>
        </a:p>
      </dsp:txBody>
      <dsp:txXfrm>
        <a:off x="21704" y="40422"/>
        <a:ext cx="1276327" cy="401192"/>
      </dsp:txXfrm>
    </dsp:sp>
  </dsp:spTree>
</dsp:drawing>
</file>

<file path=ppt/diagrams/layout1.xml><?xml version="1.0" encoding="utf-8"?>
<dgm:layoutDef xmlns:dgm="http://schemas.openxmlformats.org/drawingml/2006/diagram" xmlns:a="http://schemas.openxmlformats.org/drawingml/2006/main" uniqueId="urn:microsoft.com/office/officeart/2018/5/layout/IconLeafLabelList">
  <dgm:title val="Icon Leaf Label List"/>
  <dgm:desc val="Use to show non-sequential or grouped chunks of information accompanied by a related visuals. Works best with icons or small pictures with short text ca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snake">
          <dgm:param type="grDir" val="tL"/>
          <dgm:param type="flowDir" val="row"/>
          <dgm:param type="contDir" val="sameDir"/>
          <dgm:param type="off" val="ctr"/>
          <dgm:param type="vertAlign" val="mid"/>
          <dgm:param type="horzAlign" val="ctr"/>
        </dgm:alg>
      </dgm:if>
      <dgm:else name="Name2">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hoose name="Name3">
      <dgm:if name="Name4" axis="ch" ptType="node" func="cnt" op="lte" val="2">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4"/>
          <dgm:constr type="h" for="des" forName="compNode" op="equ"/>
          <dgm:constr type="h" for="des" forName="textRect" op="equ"/>
        </dgm:constrLst>
      </dgm:if>
      <dgm:if name="Name5" axis="ch" ptType="node" func="cnt" op="lte" val="3">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0"/>
          <dgm:constr type="h" for="des" forName="compNode" op="equ"/>
          <dgm:constr type="h" for="des" forName="textRect" op="equ"/>
        </dgm:constrLst>
      </dgm:if>
      <dgm:if name="Name6" axis="ch" ptType="node" func="cnt" op="lte" val="4">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32"/>
          <dgm:constr type="h" for="des" forName="compNode" op="equ"/>
          <dgm:constr type="h" for="des" forName="textRect" op="equ"/>
        </dgm:constrLst>
      </dgm:if>
      <dgm:else name="Name7">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24"/>
          <dgm:constr type="h" for="des" forName="compNode" op="equ"/>
          <dgm:constr type="h" for="des" forName="textRect" op="equ"/>
        </dgm:constrLst>
      </dgm:else>
    </dgm:choose>
    <dgm:ruleLst>
      <dgm:rule type="w" for="ch" forName="compNode" val="50" fact="NaN" max="NaN"/>
    </dgm:ruleLst>
    <dgm:forEach name="Name8" axis="ch" ptType="node">
      <dgm:layoutNode name="compNode">
        <dgm:alg type="composite"/>
        <dgm:shape xmlns:r="http://schemas.openxmlformats.org/officeDocument/2006/relationships" r:blip="">
          <dgm:adjLst/>
        </dgm:shape>
        <dgm:presOf axis="self"/>
        <dgm:constrLst>
          <dgm:constr type="w" for="ch" forName="iconBgRect" refType="w" fact="0.61"/>
          <dgm:constr type="h" for="ch" forName="iconBgRect" refType="w" refFor="ch" refForName="iconBgRect"/>
          <dgm:constr type="t" for="ch" forName="iconBgRect"/>
          <dgm:constr type="ctrX" for="ch" forName="iconBgRect" refType="w" fact="0.5"/>
          <dgm:constr type="w" for="ch" forName="iconRect" refType="w" fact="0.35"/>
          <dgm:constr type="h" for="ch" forName="iconRect" refType="w" refFor="ch" refForName="iconRect"/>
          <dgm:constr type="ctrX" for="ch" forName="iconRect" refType="ctrX" refFor="ch" refForName="iconBgRect"/>
          <dgm:constr type="ctrY" for="ch" forName="iconRect" refType="ctrY" refFor="ch" refForName="iconBgRect"/>
          <dgm:constr type="h" for="ch" forName="spaceRect" refType="w" fact="0.19"/>
          <dgm:constr type="w" for="ch" forName="spaceRect" refType="w"/>
          <dgm:constr type="l" for="ch" forName="spaceRect"/>
          <dgm:constr type="t" for="ch" forName="spaceRect" refType="b" refFor="ch" refForName="iconBgRect"/>
          <dgm:constr type="h" for="ch" forName="textRect" val="20"/>
          <dgm:constr type="w" for="ch" forName="textRect" refType="w"/>
          <dgm:constr type="l" for="ch" forName="textRect"/>
          <dgm:constr type="t" for="ch" forName="textRect" refType="b" refFor="ch" refForName="spaceRect"/>
        </dgm:constrLst>
        <dgm:ruleLst>
          <dgm:rule type="h" val="INF" fact="NaN" max="NaN"/>
        </dgm:ruleLst>
        <dgm:layoutNode name="iconBgRect" styleLbl="bgShp">
          <dgm:alg type="sp"/>
          <dgm:shape xmlns:r="http://schemas.openxmlformats.org/officeDocument/2006/relationships" type="round2DiagRect" r:blip="">
            <dgm:adjLst/>
            <dgm:extLst>
              <a:ext uri="{B698B0E9-8C71-41B9-8309-B3DCBF30829C}">
                <dgm1612:spPr xmlns:dgm1612="http://schemas.microsoft.com/office/drawing/2016/12/diagram">
                  <a:prstGeom prst="round2DiagRect">
                    <a:avLst>
                      <a:gd name="adj1" fmla="val 29727"/>
                      <a:gd name="adj2" fmla="val 0"/>
                    </a:avLst>
                  </a:prstGeom>
                </dgm1612:spPr>
              </a:ext>
            </dgm:ext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 type="h" val="INF" fact="NaN" max="NaN"/>
          </dgm:ruleLst>
        </dgm:layoutNode>
      </dgm:layoutNode>
      <dgm:forEach name="Name9"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defRPr cap="all"/>
        </a:lvl1pPr>
      </dgm1612:lstStyle>
    </a:ext>
  </dgm:extLst>
</dgm:layoutDef>
</file>

<file path=ppt/diagrams/layout10.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3.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4.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5.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6.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7.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8.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4.xml><?xml version="1.0" encoding="utf-8"?>
<dgm:layoutDef xmlns:dgm="http://schemas.openxmlformats.org/drawingml/2006/diagram" xmlns:a="http://schemas.openxmlformats.org/drawingml/2006/main" uniqueId="urn:microsoft.com/office/officeart/2018/2/layout/IconLabelList">
  <dgm:title val="Icon Label List"/>
  <dgm:desc val="Use to show non-sequential or grouped chunks of information accompanied by a related visuals. Works best with icons or small pictures with short text ca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snake">
          <dgm:param type="grDir" val="tL"/>
          <dgm:param type="flowDir" val="row"/>
          <dgm:param type="contDir" val="sameDir"/>
          <dgm:param type="off" val="ctr"/>
          <dgm:param type="vertAlign" val="mid"/>
          <dgm:param type="horzAlign" val="ctr"/>
        </dgm:alg>
      </dgm:if>
      <dgm:else name="Name2">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hoose name="Name3">
      <dgm:if name="Name4" axis="ch" ptType="node" func="cnt" op="lte" val="2">
        <dgm:constrLst>
          <dgm:constr type="h" for="ch" forName="compNode" refType="h" fact="0.4"/>
          <dgm:constr type="w" for="ch" forName="compNode" val="120"/>
          <dgm:constr type="w" for="ch" forName="sibTrans" refType="w" refFor="ch" refForName="compNode" fact="0.175"/>
          <dgm:constr type="sp" refType="w" refFor="ch" refForName="compNode" op="equ" fact="0.25"/>
          <dgm:constr type="primFontSz" for="des" ptType="node" op="equ" val="50"/>
          <dgm:constr type="h" for="des" forName="compNode" op="equ"/>
          <dgm:constr type="h" for="des" forName="textRect" op="equ"/>
        </dgm:constrLst>
      </dgm:if>
      <dgm:if name="Name5" axis="ch" ptType="node" func="cnt" op="lte" val="4">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36"/>
          <dgm:constr type="h" for="des" forName="compNode" op="equ"/>
          <dgm:constr type="h" for="des" forName="textRect" op="equ"/>
        </dgm:constrLst>
      </dgm:if>
      <dgm:else name="Name6">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24"/>
          <dgm:constr type="h" for="des" forName="compNode" op="equ"/>
          <dgm:constr type="h" for="des" forName="textRect" op="equ"/>
        </dgm:constrLst>
      </dgm:else>
    </dgm:choose>
    <dgm:ruleLst>
      <dgm:rule type="w" for="ch" forName="compNode" val="50" fact="NaN" max="NaN"/>
    </dgm:ruleLst>
    <dgm:forEach name="Name7" axis="ch" ptType="node">
      <dgm:layoutNode name="compNode">
        <dgm:alg type="composite"/>
        <dgm:shape xmlns:r="http://schemas.openxmlformats.org/officeDocument/2006/relationships" r:blip="">
          <dgm:adjLst/>
        </dgm:shape>
        <dgm:presOf axis="self"/>
        <dgm:constrLst>
          <dgm:constr type="w" for="ch" forName="iconRect" refType="w" fact="0.45"/>
          <dgm:constr type="h" for="ch" forName="iconRect" refType="w" refFor="ch" refForName="iconRect"/>
          <dgm:constr type="ctrX" for="ch" forName="iconRect" refType="w" fact="0.5"/>
          <dgm:constr type="t" for="ch" forName="iconRect"/>
          <dgm:constr type="h" for="ch" forName="spaceRect" refType="h" fact="0.15"/>
          <dgm:constr type="w" for="ch" forName="spaceRect" refType="w"/>
          <dgm:constr type="l" for="ch" forName="spaceRect"/>
          <dgm:constr type="t" for="ch" forName="spaceRect" refType="b" refFor="ch" refForName="iconRect"/>
          <dgm:constr type="h" for="ch" forName="textRect" val="20"/>
          <dgm:constr type="w" for="ch" forName="textRect" refType="w"/>
          <dgm:constr type="l" for="ch" forName="textRect"/>
          <dgm:constr type="t" for="ch" forName="textRect" refType="b" refFor="ch" refForName="spaceRect"/>
        </dgm:constrLst>
        <dgm:ruleLst>
          <dgm:rule type="h" val="INF" fact="NaN" max="NaN"/>
        </dgm:ruleLst>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 type="h" val="INF" fact="NaN" max="NaN"/>
          </dgm:ruleLst>
        </dgm:layoutNode>
      </dgm:layoutNode>
      <dgm:forEach name="Name8"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dgm1612:lstStyle>
    </a:ext>
  </dgm:extLst>
</dgm:layoutDef>
</file>

<file path=ppt/diagrams/layout5.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6.xml><?xml version="1.0" encoding="utf-8"?>
<dgm:layoutDef xmlns:dgm="http://schemas.openxmlformats.org/drawingml/2006/diagram" xmlns:a="http://schemas.openxmlformats.org/drawingml/2006/main" uniqueId="urn:microsoft.com/office/officeart/2018/2/layout/IconLabelDescriptionList">
  <dgm:title val="Icon Label Description List"/>
  <dgm:desc val="Use to show non-sequential or grouped chunks of information. The placeholder holds an icon or small picture, and corresponding text boxes show Level 1 and Level 2 text respectively. Works well for minimal Level 1 text accompanied by lengthier Level two text."/>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if>
      <dgm:else name="Name2">
        <dgm:alg type="lin">
          <dgm:param type="linDir" val="fromR"/>
        </dgm:alg>
      </dgm:else>
    </dgm:choose>
    <dgm:shape xmlns:r="http://schemas.openxmlformats.org/officeDocument/2006/relationships" r:blip="">
      <dgm:adjLst/>
    </dgm:shape>
    <dgm:presOf/>
    <dgm:constrLst>
      <dgm:constr type="h" for="ch" forName="compNode" refType="h" fact="0.45"/>
      <dgm:constr type="w" for="ch" forName="compNode" val="120"/>
      <dgm:constr type="w" for="ch" forName="sibTrans" refType="w" refFor="ch" refForName="compNode" fact="0.175"/>
      <dgm:constr type="primFontSz" for="des" forName="parTx" val="36"/>
      <dgm:constr type="primFontSz" for="des" forName="desTx" refType="primFontSz" refFor="des" refForName="parTx" op="lte" fact="0.75"/>
      <dgm:constr type="h" for="des" forName="compNode" op="equ"/>
      <dgm:constr type="h" for="des" forName="iconRect" op="equ"/>
      <dgm:constr type="w" for="des" forName="iconRect" op="equ"/>
      <dgm:constr type="h" for="des" forName="iconSpace" op="equ"/>
      <dgm:constr type="h" for="des" forName="parTx" op="equ"/>
      <dgm:constr type="h" for="des" forName="txSpace" op="equ"/>
      <dgm:constr type="h" for="des" forName="desTx" op="equ"/>
    </dgm:constrLst>
    <dgm:ruleLst>
      <dgm:rule type="w" for="ch" forName="compNode" val="0" fact="NaN" max="NaN"/>
    </dgm:ruleLst>
    <dgm:forEach name="Name3" axis="ch" ptType="node">
      <dgm:layoutNode name="compNode">
        <dgm:alg type="composite"/>
        <dgm:shape xmlns:r="http://schemas.openxmlformats.org/officeDocument/2006/relationships" r:blip="">
          <dgm:adjLst/>
        </dgm:shape>
        <dgm:presOf axis="self"/>
        <dgm:constrLst>
          <dgm:constr type="w" for="ch" forName="iconRect" refType="w" fact="0.35"/>
          <dgm:constr type="h" for="ch" forName="iconRect" refType="w" refFor="ch" refForName="iconRect"/>
          <dgm:constr type="l" for="ch" forName="iconRect"/>
          <dgm:constr type="t" for="ch" forName="iconRect"/>
          <dgm:constr type="w" for="ch" forName="iconSpace" refType="w"/>
          <dgm:constr type="h" for="ch" forName="iconSpace" refType="h" fact="0.043"/>
          <dgm:constr type="l" for="ch" forName="iconSpace"/>
          <dgm:constr type="t" for="ch" forName="iconSpace" refType="b" refFor="ch" refForName="iconRect"/>
          <dgm:constr type="w" for="ch" forName="parTx" refType="w"/>
          <dgm:constr type="h" for="ch" forName="parTx" refType="w" fact="0.15"/>
          <dgm:constr type="l" for="ch" forName="parTx"/>
          <dgm:constr type="t" for="ch" forName="parTx" refType="b" refFor="ch" refForName="iconSpace"/>
          <dgm:constr type="h" for="ch" forName="txSpace" refType="h" fact="0.02"/>
          <dgm:constr type="w" for="ch" forName="txSpace" refType="w"/>
          <dgm:constr type="l" for="ch" forName="txSpace"/>
          <dgm:constr type="t" for="ch" forName="txSpace" refType="b" refFor="ch" refForName="parTx"/>
          <dgm:constr type="w" for="ch" forName="desTx" refType="w"/>
          <dgm:constr type="l" for="ch" forName="desTx"/>
          <dgm:constr type="t" for="ch" forName="desTx" refType="b" refFor="ch" refForName="txSpace"/>
        </dgm:constrLst>
        <dgm:ruleLst>
          <dgm:rule type="h" val="INF" fact="NaN" max="NaN"/>
        </dgm:ruleLst>
        <dgm:layoutNode name="iconRect" styleLbl="node1">
          <dgm:alg type="sp"/>
          <dgm:shape xmlns:r="http://schemas.openxmlformats.org/officeDocument/2006/relationships" type="rect" r:blip="" blipPhldr="1">
            <dgm:adjLst/>
          </dgm:shape>
          <dgm:presOf/>
          <dgm:constrLst/>
          <dgm:ruleLst/>
        </dgm:layoutNode>
        <dgm:layoutNode name="iconSpace">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t"/>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4" fact="NaN" max="NaN"/>
            <dgm:rule type="h" val="INF" fact="NaN" max="NaN"/>
          </dgm:ruleLst>
        </dgm:layoutNode>
        <dgm:layoutNode name="txSpace">
          <dgm:alg type="sp"/>
          <dgm:shape xmlns:r="http://schemas.openxmlformats.org/officeDocument/2006/relationships" r:blip="">
            <dgm:adjLst/>
          </dgm:shape>
          <dgm:presOf/>
          <dgm:constrLst/>
          <dgm:ruleLst/>
        </dgm:layoutNode>
        <dgm:layoutNode name="desTx" styleLbl="revTx">
          <dgm:varLst/>
          <dgm:alg type="tx">
            <dgm:param type="stBulletLvl" val="0"/>
            <dgm:param type="txAnchorVert" val="t"/>
            <dgm:param type="parTxLTRAlign" val="l"/>
            <dgm:param type="shpTxLTRAlignCh" val="l"/>
            <dgm:param type="parTxRTLAlign" val="r"/>
            <dgm:param type="shpTxRTLAlignCh" val="r"/>
          </dgm:alg>
          <dgm:shape xmlns:r="http://schemas.openxmlformats.org/officeDocument/2006/relationships" type="rect" r:blip="">
            <dgm:adjLst/>
          </dgm:shape>
          <dgm:presOf axis="des" ptType="node"/>
          <dgm:constrLst>
            <dgm:constr type="secFontSz" refType="primFontSz"/>
            <dgm:constr type="lMarg"/>
            <dgm:constr type="rMarg"/>
            <dgm:constr type="tMarg"/>
            <dgm:constr type="bMarg"/>
          </dgm:constrLst>
          <dgm:ruleLst>
            <dgm:rule type="primFontSz" val="NaN" fact="NaN" max="17"/>
            <dgm:rule type="h" val="INF" fact="NaN" max="NaN"/>
          </dgm:ruleLst>
        </dgm:layoutNode>
      </dgm:layoutNode>
      <dgm:forEach name="Name4"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defRPr b="1"/>
        </a:lvl1pPr>
        <a:lvl2pPr>
          <a:lnSpc>
            <a:spcPct val="100000"/>
          </a:lnSpc>
        </a:lvl2pPr>
      </dgm1612:lstStyle>
    </a:ext>
  </dgm:extLst>
</dgm:layoutDef>
</file>

<file path=ppt/diagrams/layout7.xml><?xml version="1.0" encoding="utf-8"?>
<dgm:layoutDef xmlns:dgm="http://schemas.openxmlformats.org/drawingml/2006/diagram" xmlns:a="http://schemas.openxmlformats.org/drawingml/2006/main" uniqueId="urn:microsoft.com/office/officeart/2018/2/layout/IconLabelDescriptionList">
  <dgm:title val="Icon Label Description List"/>
  <dgm:desc val="Use to show non-sequential or grouped chunks of information. The placeholder holds an icon or small picture, and corresponding text boxes show Level 1 and Level 2 text respectively. Works well for minimal Level 1 text accompanied by lengthier Level two text."/>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if>
      <dgm:else name="Name2">
        <dgm:alg type="lin">
          <dgm:param type="linDir" val="fromR"/>
        </dgm:alg>
      </dgm:else>
    </dgm:choose>
    <dgm:shape xmlns:r="http://schemas.openxmlformats.org/officeDocument/2006/relationships" r:blip="">
      <dgm:adjLst/>
    </dgm:shape>
    <dgm:presOf/>
    <dgm:constrLst>
      <dgm:constr type="h" for="ch" forName="compNode" refType="h" fact="0.45"/>
      <dgm:constr type="w" for="ch" forName="compNode" val="120"/>
      <dgm:constr type="w" for="ch" forName="sibTrans" refType="w" refFor="ch" refForName="compNode" fact="0.175"/>
      <dgm:constr type="primFontSz" for="des" forName="parTx" val="36"/>
      <dgm:constr type="primFontSz" for="des" forName="desTx" refType="primFontSz" refFor="des" refForName="parTx" op="lte" fact="0.75"/>
      <dgm:constr type="h" for="des" forName="compNode" op="equ"/>
      <dgm:constr type="h" for="des" forName="iconRect" op="equ"/>
      <dgm:constr type="w" for="des" forName="iconRect" op="equ"/>
      <dgm:constr type="h" for="des" forName="iconSpace" op="equ"/>
      <dgm:constr type="h" for="des" forName="parTx" op="equ"/>
      <dgm:constr type="h" for="des" forName="txSpace" op="equ"/>
      <dgm:constr type="h" for="des" forName="desTx" op="equ"/>
    </dgm:constrLst>
    <dgm:ruleLst>
      <dgm:rule type="w" for="ch" forName="compNode" val="0" fact="NaN" max="NaN"/>
    </dgm:ruleLst>
    <dgm:forEach name="Name3" axis="ch" ptType="node">
      <dgm:layoutNode name="compNode">
        <dgm:alg type="composite"/>
        <dgm:shape xmlns:r="http://schemas.openxmlformats.org/officeDocument/2006/relationships" r:blip="">
          <dgm:adjLst/>
        </dgm:shape>
        <dgm:presOf axis="self"/>
        <dgm:constrLst>
          <dgm:constr type="w" for="ch" forName="iconRect" refType="w" fact="0.35"/>
          <dgm:constr type="h" for="ch" forName="iconRect" refType="w" refFor="ch" refForName="iconRect"/>
          <dgm:constr type="l" for="ch" forName="iconRect"/>
          <dgm:constr type="t" for="ch" forName="iconRect"/>
          <dgm:constr type="w" for="ch" forName="iconSpace" refType="w"/>
          <dgm:constr type="h" for="ch" forName="iconSpace" refType="h" fact="0.043"/>
          <dgm:constr type="l" for="ch" forName="iconSpace"/>
          <dgm:constr type="t" for="ch" forName="iconSpace" refType="b" refFor="ch" refForName="iconRect"/>
          <dgm:constr type="w" for="ch" forName="parTx" refType="w"/>
          <dgm:constr type="h" for="ch" forName="parTx" refType="w" fact="0.15"/>
          <dgm:constr type="l" for="ch" forName="parTx"/>
          <dgm:constr type="t" for="ch" forName="parTx" refType="b" refFor="ch" refForName="iconSpace"/>
          <dgm:constr type="h" for="ch" forName="txSpace" refType="h" fact="0.02"/>
          <dgm:constr type="w" for="ch" forName="txSpace" refType="w"/>
          <dgm:constr type="l" for="ch" forName="txSpace"/>
          <dgm:constr type="t" for="ch" forName="txSpace" refType="b" refFor="ch" refForName="parTx"/>
          <dgm:constr type="w" for="ch" forName="desTx" refType="w"/>
          <dgm:constr type="l" for="ch" forName="desTx"/>
          <dgm:constr type="t" for="ch" forName="desTx" refType="b" refFor="ch" refForName="txSpace"/>
        </dgm:constrLst>
        <dgm:ruleLst>
          <dgm:rule type="h" val="INF" fact="NaN" max="NaN"/>
        </dgm:ruleLst>
        <dgm:layoutNode name="iconRect" styleLbl="node1">
          <dgm:alg type="sp"/>
          <dgm:shape xmlns:r="http://schemas.openxmlformats.org/officeDocument/2006/relationships" type="rect" r:blip="" blipPhldr="1">
            <dgm:adjLst/>
          </dgm:shape>
          <dgm:presOf/>
          <dgm:constrLst/>
          <dgm:ruleLst/>
        </dgm:layoutNode>
        <dgm:layoutNode name="iconSpace">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t"/>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4" fact="NaN" max="NaN"/>
            <dgm:rule type="h" val="INF" fact="NaN" max="NaN"/>
          </dgm:ruleLst>
        </dgm:layoutNode>
        <dgm:layoutNode name="txSpace">
          <dgm:alg type="sp"/>
          <dgm:shape xmlns:r="http://schemas.openxmlformats.org/officeDocument/2006/relationships" r:blip="">
            <dgm:adjLst/>
          </dgm:shape>
          <dgm:presOf/>
          <dgm:constrLst/>
          <dgm:ruleLst/>
        </dgm:layoutNode>
        <dgm:layoutNode name="desTx" styleLbl="revTx">
          <dgm:varLst/>
          <dgm:alg type="tx">
            <dgm:param type="stBulletLvl" val="0"/>
            <dgm:param type="txAnchorVert" val="t"/>
            <dgm:param type="parTxLTRAlign" val="l"/>
            <dgm:param type="shpTxLTRAlignCh" val="l"/>
            <dgm:param type="parTxRTLAlign" val="r"/>
            <dgm:param type="shpTxRTLAlignCh" val="r"/>
          </dgm:alg>
          <dgm:shape xmlns:r="http://schemas.openxmlformats.org/officeDocument/2006/relationships" type="rect" r:blip="">
            <dgm:adjLst/>
          </dgm:shape>
          <dgm:presOf axis="des" ptType="node"/>
          <dgm:constrLst>
            <dgm:constr type="secFontSz" refType="primFontSz"/>
            <dgm:constr type="lMarg"/>
            <dgm:constr type="rMarg"/>
            <dgm:constr type="tMarg"/>
            <dgm:constr type="bMarg"/>
          </dgm:constrLst>
          <dgm:ruleLst>
            <dgm:rule type="primFontSz" val="NaN" fact="NaN" max="17"/>
            <dgm:rule type="h" val="INF" fact="NaN" max="NaN"/>
          </dgm:ruleLst>
        </dgm:layoutNode>
      </dgm:layoutNode>
      <dgm:forEach name="Name4"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defRPr b="1"/>
        </a:lvl1pPr>
        <a:lvl2pPr>
          <a:lnSpc>
            <a:spcPct val="100000"/>
          </a:lnSpc>
        </a:lvl2pPr>
      </dgm1612:lstStyle>
    </a:ext>
  </dgm:extLst>
</dgm:layoutDef>
</file>

<file path=ppt/diagrams/layout8.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9.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4CDF810F-1723-B848-9808-0E63EE6520B5}" type="datetimeFigureOut">
              <a:rPr lang="en-US" smtClean="0"/>
              <a:t>2026-03-16</a:t>
            </a:fld>
            <a:endParaRPr lang="en-US" dirty="0"/>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A408BBFF-0899-274D-AF22-246015A93693}" type="slidenum">
              <a:rPr lang="en-US" smtClean="0"/>
              <a:t>‹#›</a:t>
            </a:fld>
            <a:endParaRPr lang="en-US" dirty="0"/>
          </a:p>
        </p:txBody>
      </p:sp>
    </p:spTree>
    <p:extLst>
      <p:ext uri="{BB962C8B-B14F-4D97-AF65-F5344CB8AC3E}">
        <p14:creationId xmlns:p14="http://schemas.microsoft.com/office/powerpoint/2010/main" val="1585099392"/>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D46502BE-61ED-FA4E-8357-32503D915E70}" type="datetimeFigureOut">
              <a:rPr lang="en-US" smtClean="0"/>
              <a:t>2026-03-16</a:t>
            </a:fld>
            <a:endParaRPr lang="en-US" dirty="0"/>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16E03C41-BD70-F74E-BAEA-3C02EEBD1E84}" type="slidenum">
              <a:rPr lang="en-US" smtClean="0"/>
              <a:t>‹#›</a:t>
            </a:fld>
            <a:endParaRPr lang="en-US" dirty="0"/>
          </a:p>
        </p:txBody>
      </p:sp>
    </p:spTree>
    <p:extLst>
      <p:ext uri="{BB962C8B-B14F-4D97-AF65-F5344CB8AC3E}">
        <p14:creationId xmlns:p14="http://schemas.microsoft.com/office/powerpoint/2010/main" val="64115415"/>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5"/>
          </p:nvPr>
        </p:nvSpPr>
        <p:spPr/>
        <p:txBody>
          <a:bodyPr/>
          <a:lstStyle/>
          <a:p>
            <a:fld id="{16E03C41-BD70-F74E-BAEA-3C02EEBD1E84}" type="slidenum">
              <a:rPr lang="en-US" smtClean="0"/>
              <a:t>3</a:t>
            </a:fld>
            <a:endParaRPr lang="en-US" dirty="0"/>
          </a:p>
        </p:txBody>
      </p:sp>
    </p:spTree>
    <p:extLst>
      <p:ext uri="{BB962C8B-B14F-4D97-AF65-F5344CB8AC3E}">
        <p14:creationId xmlns:p14="http://schemas.microsoft.com/office/powerpoint/2010/main" val="152148508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fontAlgn="t"/>
            <a:r>
              <a:rPr lang="en-US" b="0" i="0" dirty="0">
                <a:effectLst/>
                <a:latin typeface="Segoe UI" panose="020B0502040204020203" pitchFamily="34" charset="0"/>
              </a:rPr>
              <a:t>So one day, my grandma received a call from her Bank, Santander, letting her know there was suspicious activity and a high chance her account was compromised. </a:t>
            </a:r>
          </a:p>
          <a:p>
            <a:pPr fontAlgn="t"/>
            <a:endParaRPr lang="en-US" b="0" i="0" dirty="0">
              <a:effectLst/>
              <a:latin typeface="Segoe UI" panose="020B0502040204020203" pitchFamily="34" charset="0"/>
            </a:endParaRPr>
          </a:p>
          <a:p>
            <a:pPr fontAlgn="t"/>
            <a:r>
              <a:rPr lang="en-US" b="0" i="0" dirty="0">
                <a:effectLst/>
                <a:latin typeface="Segoe UI" panose="020B0502040204020203" pitchFamily="34" charset="0"/>
              </a:rPr>
              <a:t>To verify her identity, the agent asked for personal information, including her full name, date of birth, account number, home address, phone number and current password.  </a:t>
            </a:r>
          </a:p>
          <a:p>
            <a:pPr fontAlgn="t"/>
            <a:endParaRPr lang="en-US" b="0" i="0" dirty="0">
              <a:effectLst/>
              <a:latin typeface="Segoe UI" panose="020B0502040204020203" pitchFamily="34" charset="0"/>
            </a:endParaRPr>
          </a:p>
          <a:p>
            <a:pPr fontAlgn="t"/>
            <a:r>
              <a:rPr lang="en-US" b="0" i="0" dirty="0">
                <a:effectLst/>
                <a:latin typeface="Segoe UI" panose="020B0502040204020203" pitchFamily="34" charset="0"/>
              </a:rPr>
              <a:t>My grandma, without any doubt, shared all of these details without suspecting anything. </a:t>
            </a:r>
          </a:p>
          <a:p>
            <a:pPr fontAlgn="t"/>
            <a:endParaRPr lang="en-US" b="0" i="0" dirty="0">
              <a:effectLst/>
              <a:latin typeface="Segoe UI" panose="020B0502040204020203" pitchFamily="34" charset="0"/>
            </a:endParaRPr>
          </a:p>
          <a:p>
            <a:pPr fontAlgn="t"/>
            <a:r>
              <a:rPr lang="en-US" b="0" i="0" dirty="0">
                <a:effectLst/>
                <a:latin typeface="Segoe UI" panose="020B0502040204020203" pitchFamily="34" charset="0"/>
              </a:rPr>
              <a:t>Finally, the agent asked my grandma if she would receive a text message with a number, so the agent could check their account. </a:t>
            </a:r>
          </a:p>
          <a:p>
            <a:pPr fontAlgn="t"/>
            <a:endParaRPr lang="en-US" b="0" i="0" dirty="0">
              <a:effectLst/>
              <a:latin typeface="Segoe UI" panose="020B0502040204020203" pitchFamily="34" charset="0"/>
            </a:endParaRPr>
          </a:p>
          <a:p>
            <a:pPr fontAlgn="t"/>
            <a:r>
              <a:rPr lang="en-US" b="0" i="0" dirty="0">
                <a:effectLst/>
                <a:latin typeface="Segoe UI" panose="020B0502040204020203" pitchFamily="34" charset="0"/>
              </a:rPr>
              <a:t>My grandma kindly shared those numbers, which were the verification code. </a:t>
            </a:r>
          </a:p>
          <a:p>
            <a:pPr fontAlgn="t"/>
            <a:endParaRPr lang="en-US" b="0" i="0" dirty="0">
              <a:effectLst/>
              <a:latin typeface="Segoe UI" panose="020B0502040204020203" pitchFamily="34" charset="0"/>
            </a:endParaRPr>
          </a:p>
          <a:p>
            <a:pPr fontAlgn="t"/>
            <a:r>
              <a:rPr lang="en-US" b="0" i="0" dirty="0">
                <a:effectLst/>
                <a:latin typeface="Segoe UI" panose="020B0502040204020203" pitchFamily="34" charset="0"/>
              </a:rPr>
              <a:t>The agent kindly said, Maria Gomez, I've checked and everything looks normal. </a:t>
            </a:r>
          </a:p>
          <a:p>
            <a:pPr fontAlgn="t"/>
            <a:endParaRPr lang="en-US" b="0" i="0" dirty="0">
              <a:effectLst/>
              <a:latin typeface="Segoe UI" panose="020B0502040204020203" pitchFamily="34" charset="0"/>
            </a:endParaRPr>
          </a:p>
          <a:p>
            <a:pPr fontAlgn="t"/>
            <a:r>
              <a:rPr lang="en-US" b="0" i="0" dirty="0">
                <a:effectLst/>
                <a:latin typeface="Segoe UI" panose="020B0502040204020203" pitchFamily="34" charset="0"/>
              </a:rPr>
              <a:t>2 days later, my mom is in charge to help her to pay bills and she </a:t>
            </a:r>
            <a:r>
              <a:rPr lang="en-US" b="0" i="0" dirty="0" err="1">
                <a:effectLst/>
                <a:latin typeface="Segoe UI" panose="020B0502040204020203" pitchFamily="34" charset="0"/>
              </a:rPr>
              <a:t>noticied</a:t>
            </a:r>
            <a:r>
              <a:rPr lang="en-US" b="0" i="0" dirty="0">
                <a:effectLst/>
                <a:latin typeface="Segoe UI" panose="020B0502040204020203" pitchFamily="34" charset="0"/>
              </a:rPr>
              <a:t> that her account is in 0. </a:t>
            </a:r>
          </a:p>
          <a:p>
            <a:pPr fontAlgn="t"/>
            <a:endParaRPr lang="en-US" b="0" i="0" dirty="0">
              <a:effectLst/>
              <a:latin typeface="Segoe UI" panose="020B0502040204020203" pitchFamily="34" charset="0"/>
            </a:endParaRPr>
          </a:p>
          <a:p>
            <a:pPr fontAlgn="t"/>
            <a:r>
              <a:rPr lang="en-US" b="0" i="0" dirty="0">
                <a:effectLst/>
                <a:latin typeface="Segoe UI" panose="020B0502040204020203" pitchFamily="34" charset="0"/>
              </a:rPr>
              <a:t>My mom called my grandma to find out what's going? </a:t>
            </a:r>
          </a:p>
          <a:p>
            <a:pPr fontAlgn="t"/>
            <a:endParaRPr lang="en-US" b="0" i="0" dirty="0">
              <a:effectLst/>
              <a:latin typeface="Segoe UI" panose="020B0502040204020203" pitchFamily="34" charset="0"/>
            </a:endParaRPr>
          </a:p>
          <a:p>
            <a:pPr fontAlgn="t"/>
            <a:r>
              <a:rPr lang="en-US" b="0" i="0" dirty="0">
                <a:effectLst/>
                <a:latin typeface="Segoe UI" panose="020B0502040204020203" pitchFamily="34" charset="0"/>
              </a:rPr>
              <a:t>Poor grandma, she said, " Oh yeah on Tuesday the bank called me that it was a suspicious activity and there isn't anything to be worried. </a:t>
            </a:r>
          </a:p>
          <a:p>
            <a:pPr fontAlgn="t"/>
            <a:endParaRPr lang="en-US" b="0" i="0" dirty="0">
              <a:effectLst/>
              <a:latin typeface="Segoe UI" panose="020B0502040204020203" pitchFamily="34" charset="0"/>
            </a:endParaRPr>
          </a:p>
          <a:p>
            <a:pPr fontAlgn="t"/>
            <a:r>
              <a:rPr lang="en-US" b="0" i="0" dirty="0">
                <a:effectLst/>
                <a:latin typeface="Segoe UI" panose="020B0502040204020203" pitchFamily="34" charset="0"/>
              </a:rPr>
              <a:t>Grandma said, "why"</a:t>
            </a:r>
          </a:p>
          <a:p>
            <a:pPr fontAlgn="t"/>
            <a:endParaRPr lang="en-US" b="0" i="0" dirty="0">
              <a:effectLst/>
              <a:latin typeface="Segoe UI" panose="020B0502040204020203" pitchFamily="34" charset="0"/>
            </a:endParaRPr>
          </a:p>
          <a:p>
            <a:pPr fontAlgn="t"/>
            <a:r>
              <a:rPr lang="en-US" b="0" i="0" dirty="0">
                <a:effectLst/>
                <a:latin typeface="Segoe UI" panose="020B0502040204020203" pitchFamily="34" charset="0"/>
              </a:rPr>
              <a:t>My mom, what kind of questions did the bank ask you? They just asked for details. </a:t>
            </a:r>
          </a:p>
          <a:p>
            <a:pPr fontAlgn="t"/>
            <a:endParaRPr lang="en-US" b="0" i="0" dirty="0">
              <a:effectLst/>
              <a:latin typeface="Segoe UI" panose="020B0502040204020203" pitchFamily="34" charset="0"/>
            </a:endParaRPr>
          </a:p>
          <a:p>
            <a:pPr fontAlgn="t"/>
            <a:r>
              <a:rPr lang="en-US" b="0" i="0" dirty="0">
                <a:effectLst/>
                <a:latin typeface="Segoe UI" panose="020B0502040204020203" pitchFamily="34" charset="0"/>
              </a:rPr>
              <a:t>Immediately, my mom knew she had been a victim of a scam, and she lost around 4,000 euros.</a:t>
            </a:r>
          </a:p>
          <a:p>
            <a:pPr fontAlgn="t"/>
            <a:endParaRPr lang="en-US" b="0" i="0" dirty="0">
              <a:effectLst/>
              <a:latin typeface="Segoe UI" panose="020B0502040204020203" pitchFamily="34" charset="0"/>
            </a:endParaRPr>
          </a:p>
          <a:p>
            <a:pPr fontAlgn="t"/>
            <a:r>
              <a:rPr lang="en-US" b="0" i="0" dirty="0">
                <a:effectLst/>
                <a:latin typeface="Segoe UI" panose="020B0502040204020203" pitchFamily="34" charset="0"/>
              </a:rPr>
              <a:t>My mom didn't hear right away about the whole thing because she gets nervous, which causes anxiety for her. </a:t>
            </a:r>
          </a:p>
          <a:p>
            <a:pPr fontAlgn="t"/>
            <a:endParaRPr lang="en-US" b="0" i="0" dirty="0">
              <a:effectLst/>
              <a:latin typeface="Segoe UI" panose="020B0502040204020203" pitchFamily="34" charset="0"/>
            </a:endParaRPr>
          </a:p>
          <a:p>
            <a:pPr fontAlgn="t"/>
            <a:r>
              <a:rPr lang="en-US" b="0" i="0" dirty="0">
                <a:effectLst/>
                <a:latin typeface="Segoe UI" panose="020B0502040204020203" pitchFamily="34" charset="0"/>
              </a:rPr>
              <a:t>So my mom called her brothers, and together they put money back, not the whole amount, but some, so Grand she doesn't suspect. </a:t>
            </a:r>
          </a:p>
          <a:p>
            <a:pPr fontAlgn="t"/>
            <a:endParaRPr lang="en-US" b="0" i="0" dirty="0">
              <a:effectLst/>
              <a:latin typeface="Segoe UI" panose="020B0502040204020203" pitchFamily="34" charset="0"/>
            </a:endParaRPr>
          </a:p>
          <a:p>
            <a:pPr fontAlgn="t"/>
            <a:r>
              <a:rPr lang="en-US" b="0" i="0" dirty="0">
                <a:effectLst/>
                <a:latin typeface="Segoe UI" panose="020B0502040204020203" pitchFamily="34" charset="0"/>
              </a:rPr>
              <a:t>Anyway, somehow grandma knew that she was a victim. </a:t>
            </a:r>
          </a:p>
          <a:p>
            <a:pPr fontAlgn="t"/>
            <a:endParaRPr lang="en-US" b="0" i="0" dirty="0">
              <a:effectLst/>
              <a:latin typeface="Segoe UI" panose="020B0502040204020203" pitchFamily="34" charset="0"/>
            </a:endParaRPr>
          </a:p>
          <a:p>
            <a:pPr fontAlgn="t"/>
            <a:r>
              <a:rPr lang="en-US" b="0" i="0" dirty="0">
                <a:effectLst/>
                <a:latin typeface="Segoe UI" panose="020B0502040204020203" pitchFamily="34" charset="0"/>
              </a:rPr>
              <a:t>We reported this with POLICIA. We shared the phone number and the ID caller, but unfortunately, the Police said that this type of scam is very common to happen to senior people, and they know what population to target, and they have an extensive database of senior people.</a:t>
            </a:r>
            <a:br>
              <a:rPr lang="en-US" b="0" i="0" dirty="0">
                <a:effectLst/>
                <a:latin typeface="Segoe UI" panose="020B0502040204020203" pitchFamily="34" charset="0"/>
              </a:rPr>
            </a:br>
            <a:br>
              <a:rPr lang="en-US" b="0" i="0" dirty="0">
                <a:effectLst/>
                <a:latin typeface="Segoe UI" panose="020B0502040204020203" pitchFamily="34" charset="0"/>
              </a:rPr>
            </a:br>
            <a:r>
              <a:rPr lang="en-US" b="0" i="0" dirty="0">
                <a:effectLst/>
                <a:latin typeface="Segoe UI" panose="020B0502040204020203" pitchFamily="34" charset="0"/>
              </a:rPr>
              <a:t>So this happened recently, and honestly… we're all still a bit shaken by it.</a:t>
            </a:r>
          </a:p>
          <a:p>
            <a:pPr fontAlgn="t"/>
            <a:r>
              <a:rPr lang="en-US" b="0" i="0" dirty="0">
                <a:effectLst/>
                <a:latin typeface="Segoe UI" panose="020B0502040204020203" pitchFamily="34" charset="0"/>
              </a:rPr>
              <a:t>A couple of days ago, my grandma got a call from someone claiming to be from her bank, </a:t>
            </a:r>
            <a:r>
              <a:rPr lang="en-US" b="1" i="0" dirty="0">
                <a:effectLst/>
                <a:latin typeface="Segoe UI" panose="020B0502040204020203" pitchFamily="34" charset="0"/>
              </a:rPr>
              <a:t>Santander</a:t>
            </a:r>
            <a:r>
              <a:rPr lang="en-US" b="0" i="0" dirty="0">
                <a:effectLst/>
                <a:latin typeface="Segoe UI" panose="020B0502040204020203" pitchFamily="34" charset="0"/>
              </a:rPr>
              <a:t>. The caller said there was “suspicious activity” on her account and that her money might be at risk. Of course, that got her attention immediately.</a:t>
            </a:r>
          </a:p>
          <a:p>
            <a:pPr fontAlgn="t"/>
            <a:r>
              <a:rPr lang="en-US" b="0" i="0" dirty="0">
                <a:effectLst/>
                <a:latin typeface="Segoe UI" panose="020B0502040204020203" pitchFamily="34" charset="0"/>
              </a:rPr>
              <a:t>To “verify her identity,” the so‑called agent asked for all her personal information — </a:t>
            </a:r>
            <a:r>
              <a:rPr lang="en-US" b="1" i="0" dirty="0">
                <a:effectLst/>
                <a:latin typeface="Segoe UI" panose="020B0502040204020203" pitchFamily="34" charset="0"/>
              </a:rPr>
              <a:t>full name, date of birth, account number, home address, phone number, AND her password</a:t>
            </a:r>
            <a:r>
              <a:rPr lang="en-US" b="0" i="0" dirty="0">
                <a:effectLst/>
                <a:latin typeface="Segoe UI" panose="020B0502040204020203" pitchFamily="34" charset="0"/>
              </a:rPr>
              <a:t>.</a:t>
            </a:r>
          </a:p>
          <a:p>
            <a:pPr fontAlgn="t"/>
            <a:r>
              <a:rPr lang="en-US" b="0" i="0" dirty="0">
                <a:effectLst/>
                <a:latin typeface="Segoe UI" panose="020B0502040204020203" pitchFamily="34" charset="0"/>
              </a:rPr>
              <a:t>And my sweet grandma… absolutely trusting… gave them </a:t>
            </a:r>
            <a:r>
              <a:rPr lang="en-US" b="0" i="1" dirty="0">
                <a:effectLst/>
                <a:latin typeface="Segoe UI" panose="020B0502040204020203" pitchFamily="34" charset="0"/>
              </a:rPr>
              <a:t>everything</a:t>
            </a:r>
            <a:r>
              <a:rPr lang="en-US" b="0" i="0" dirty="0">
                <a:effectLst/>
                <a:latin typeface="Segoe UI" panose="020B0502040204020203" pitchFamily="34" charset="0"/>
              </a:rPr>
              <a:t> without a second thought.</a:t>
            </a:r>
          </a:p>
          <a:p>
            <a:pPr fontAlgn="t"/>
            <a:r>
              <a:rPr lang="en-US" b="0" i="0" dirty="0">
                <a:effectLst/>
                <a:latin typeface="Segoe UI" panose="020B0502040204020203" pitchFamily="34" charset="0"/>
              </a:rPr>
              <a:t>Then the caller said she would receive a text message with a code, and that reading the code aloud would “help them check her account.”</a:t>
            </a:r>
            <a:br>
              <a:rPr lang="en-US" b="0" i="0" dirty="0">
                <a:effectLst/>
                <a:latin typeface="Segoe UI" panose="020B0502040204020203" pitchFamily="34" charset="0"/>
              </a:rPr>
            </a:br>
            <a:r>
              <a:rPr lang="en-US" b="0" i="0" dirty="0">
                <a:effectLst/>
                <a:latin typeface="Segoe UI" panose="020B0502040204020203" pitchFamily="34" charset="0"/>
              </a:rPr>
              <a:t>Yeah… that was the </a:t>
            </a:r>
            <a:r>
              <a:rPr lang="en-US" b="1" i="0" dirty="0">
                <a:effectLst/>
                <a:latin typeface="Segoe UI" panose="020B0502040204020203" pitchFamily="34" charset="0"/>
              </a:rPr>
              <a:t>verification code</a:t>
            </a:r>
            <a:r>
              <a:rPr lang="en-US" b="0" i="0" dirty="0">
                <a:effectLst/>
                <a:latin typeface="Segoe UI" panose="020B0502040204020203" pitchFamily="34" charset="0"/>
              </a:rPr>
              <a:t> that let them into her online banking.</a:t>
            </a:r>
          </a:p>
          <a:p>
            <a:pPr fontAlgn="t"/>
            <a:r>
              <a:rPr lang="en-US" b="0" i="0" dirty="0">
                <a:effectLst/>
                <a:latin typeface="Segoe UI" panose="020B0502040204020203" pitchFamily="34" charset="0"/>
              </a:rPr>
              <a:t>Grandma read it out, the scammer said:</a:t>
            </a:r>
            <a:br>
              <a:rPr lang="en-US" b="0" i="0" dirty="0">
                <a:effectLst/>
                <a:latin typeface="Segoe UI" panose="020B0502040204020203" pitchFamily="34" charset="0"/>
              </a:rPr>
            </a:br>
            <a:r>
              <a:rPr lang="en-US" b="1" i="0" dirty="0">
                <a:effectLst/>
                <a:latin typeface="Segoe UI" panose="020B0502040204020203" pitchFamily="34" charset="0"/>
              </a:rPr>
              <a:t>“Everything looks normal, Maria Gomez. You don’t have anything to worry about.”</a:t>
            </a:r>
            <a:br>
              <a:rPr lang="en-US" b="0" i="0" dirty="0">
                <a:effectLst/>
                <a:latin typeface="Segoe UI" panose="020B0502040204020203" pitchFamily="34" charset="0"/>
              </a:rPr>
            </a:br>
            <a:r>
              <a:rPr lang="en-US" b="0" i="0" dirty="0">
                <a:effectLst/>
                <a:latin typeface="Segoe UI" panose="020B0502040204020203" pitchFamily="34" charset="0"/>
              </a:rPr>
              <a:t>And that was it.</a:t>
            </a:r>
          </a:p>
          <a:p>
            <a:pPr fontAlgn="t"/>
            <a:r>
              <a:rPr lang="en-US" b="0" i="0" dirty="0">
                <a:effectLst/>
                <a:latin typeface="Segoe UI" panose="020B0502040204020203" pitchFamily="34" charset="0"/>
              </a:rPr>
              <a:t>Fast‑forward two days.</a:t>
            </a:r>
          </a:p>
          <a:p>
            <a:pPr fontAlgn="t"/>
            <a:r>
              <a:rPr lang="en-US" b="0" i="0" dirty="0">
                <a:effectLst/>
                <a:latin typeface="Segoe UI" panose="020B0502040204020203" pitchFamily="34" charset="0"/>
              </a:rPr>
              <a:t>My mom — who helps Grandma with bills — logs into her account and sees </a:t>
            </a:r>
            <a:r>
              <a:rPr lang="en-US" b="1" i="0" dirty="0">
                <a:effectLst/>
                <a:latin typeface="Segoe UI" panose="020B0502040204020203" pitchFamily="34" charset="0"/>
              </a:rPr>
              <a:t>€0.00</a:t>
            </a:r>
            <a:r>
              <a:rPr lang="en-US" b="0" i="0" dirty="0">
                <a:effectLst/>
                <a:latin typeface="Segoe UI" panose="020B0502040204020203" pitchFamily="34" charset="0"/>
              </a:rPr>
              <a:t>. Completely wiped.</a:t>
            </a:r>
          </a:p>
          <a:p>
            <a:pPr fontAlgn="t"/>
            <a:r>
              <a:rPr lang="en-US" b="0" i="0" dirty="0">
                <a:effectLst/>
                <a:latin typeface="Segoe UI" panose="020B0502040204020203" pitchFamily="34" charset="0"/>
              </a:rPr>
              <a:t>She calls my grandma right away, trying to figure out what happened.</a:t>
            </a:r>
            <a:br>
              <a:rPr lang="en-US" b="0" i="0" dirty="0">
                <a:effectLst/>
                <a:latin typeface="Segoe UI" panose="020B0502040204020203" pitchFamily="34" charset="0"/>
              </a:rPr>
            </a:br>
            <a:r>
              <a:rPr lang="en-US" b="0" i="0" dirty="0">
                <a:effectLst/>
                <a:latin typeface="Segoe UI" panose="020B0502040204020203" pitchFamily="34" charset="0"/>
              </a:rPr>
              <a:t>Grandma casually says, “Oh yes, the bank called me on Tuesday. They told me there was suspicious activity but everything was fine.”</a:t>
            </a:r>
          </a:p>
          <a:p>
            <a:pPr fontAlgn="t"/>
            <a:r>
              <a:rPr lang="en-US" b="0" i="0" dirty="0">
                <a:effectLst/>
                <a:latin typeface="Segoe UI" panose="020B0502040204020203" pitchFamily="34" charset="0"/>
              </a:rPr>
              <a:t>My mom: </a:t>
            </a:r>
            <a:r>
              <a:rPr lang="en-US" b="0" i="1" dirty="0">
                <a:effectLst/>
                <a:latin typeface="Segoe UI" panose="020B0502040204020203" pitchFamily="34" charset="0"/>
              </a:rPr>
              <a:t>“What kind of questions did they ask you?”</a:t>
            </a:r>
            <a:br>
              <a:rPr lang="en-US" b="0" i="0" dirty="0">
                <a:effectLst/>
                <a:latin typeface="Segoe UI" panose="020B0502040204020203" pitchFamily="34" charset="0"/>
              </a:rPr>
            </a:br>
            <a:r>
              <a:rPr lang="en-US" b="0" i="0" dirty="0">
                <a:effectLst/>
                <a:latin typeface="Segoe UI" panose="020B0502040204020203" pitchFamily="34" charset="0"/>
              </a:rPr>
              <a:t>Grandma: “Just normal things… details.”</a:t>
            </a:r>
          </a:p>
          <a:p>
            <a:pPr fontAlgn="t"/>
            <a:r>
              <a:rPr lang="en-US" b="0" i="0" dirty="0">
                <a:effectLst/>
                <a:latin typeface="Segoe UI" panose="020B0502040204020203" pitchFamily="34" charset="0"/>
              </a:rPr>
              <a:t>And that’s when my mom instantly knew. She didn’t tell Grandma right away because she knew it would cause her a lot of panic and anxiety. Instead, she called her siblings, and they all chipped in some money — not the full amount, but enough so Grandma wouldn’t notice the account was empty.</a:t>
            </a:r>
          </a:p>
          <a:p>
            <a:pPr fontAlgn="t"/>
            <a:r>
              <a:rPr lang="en-US" b="0" i="0" dirty="0">
                <a:effectLst/>
                <a:latin typeface="Segoe UI" panose="020B0502040204020203" pitchFamily="34" charset="0"/>
              </a:rPr>
              <a:t>But somehow… Grandma eventually put the pieces together. And when she realized she had been scammed, she was heartbroken.</a:t>
            </a:r>
          </a:p>
          <a:p>
            <a:pPr fontAlgn="t"/>
            <a:r>
              <a:rPr lang="en-US" b="0" i="0" dirty="0">
                <a:effectLst/>
                <a:latin typeface="Segoe UI" panose="020B0502040204020203" pitchFamily="34" charset="0"/>
              </a:rPr>
              <a:t>We reported everything to the police — the number, the caller ID, the details — but what they told us was honestly depressing. They said scams like this are </a:t>
            </a:r>
            <a:r>
              <a:rPr lang="en-US" b="1" i="0" dirty="0">
                <a:effectLst/>
                <a:latin typeface="Segoe UI" panose="020B0502040204020203" pitchFamily="34" charset="0"/>
              </a:rPr>
              <a:t>extremely common</a:t>
            </a:r>
            <a:r>
              <a:rPr lang="en-US" b="0" i="0" dirty="0">
                <a:effectLst/>
                <a:latin typeface="Segoe UI" panose="020B0502040204020203" pitchFamily="34" charset="0"/>
              </a:rPr>
              <a:t>, especially targeting seniors. These scammers have </a:t>
            </a:r>
            <a:r>
              <a:rPr lang="en-US" b="1" i="0" dirty="0">
                <a:effectLst/>
                <a:latin typeface="Segoe UI" panose="020B0502040204020203" pitchFamily="34" charset="0"/>
              </a:rPr>
              <a:t>huge databases of older people</a:t>
            </a:r>
            <a:r>
              <a:rPr lang="en-US" b="0" i="0" dirty="0">
                <a:effectLst/>
                <a:latin typeface="Segoe UI" panose="020B0502040204020203" pitchFamily="34" charset="0"/>
              </a:rPr>
              <a:t> and know exactly how to manipulate them.</a:t>
            </a:r>
          </a:p>
          <a:p>
            <a:pPr fontAlgn="t"/>
            <a:r>
              <a:rPr lang="en-US" b="0" i="0" dirty="0">
                <a:effectLst/>
                <a:latin typeface="Segoe UI" panose="020B0502040204020203" pitchFamily="34" charset="0"/>
              </a:rPr>
              <a:t>So yeah… that’s how my grandma lost around </a:t>
            </a:r>
            <a:r>
              <a:rPr lang="en-US" b="1" i="0" dirty="0">
                <a:effectLst/>
                <a:latin typeface="Segoe UI" panose="020B0502040204020203" pitchFamily="34" charset="0"/>
              </a:rPr>
              <a:t>€4,000</a:t>
            </a:r>
            <a:r>
              <a:rPr lang="en-US" b="0" i="0" dirty="0">
                <a:effectLst/>
                <a:latin typeface="Segoe UI" panose="020B0502040204020203" pitchFamily="34" charset="0"/>
              </a:rPr>
              <a:t> to a scammer pretending to be from her own bank.</a:t>
            </a:r>
          </a:p>
          <a:p>
            <a:pPr fontAlgn="t"/>
            <a:r>
              <a:rPr lang="en-US" b="0" i="0" dirty="0">
                <a:effectLst/>
                <a:latin typeface="Segoe UI" panose="020B0502040204020203" pitchFamily="34" charset="0"/>
              </a:rPr>
              <a:t>Please check on your elderly family members. Remind them: </a:t>
            </a:r>
            <a:r>
              <a:rPr lang="en-US" b="1" i="0" dirty="0">
                <a:effectLst/>
                <a:latin typeface="Segoe UI" panose="020B0502040204020203" pitchFamily="34" charset="0"/>
              </a:rPr>
              <a:t>banks will NEVER ask for passwords or verification codes. Ever.</a:t>
            </a:r>
            <a:endParaRPr lang="en-US" b="0" i="0" dirty="0">
              <a:effectLst/>
              <a:latin typeface="Segoe UI" panose="020B0502040204020203" pitchFamily="34" charset="0"/>
            </a:endParaRPr>
          </a:p>
          <a:p>
            <a:pPr fontAlgn="t"/>
            <a:r>
              <a:rPr lang="en-US" b="0" i="0" dirty="0">
                <a:effectLst/>
                <a:latin typeface="Segoe UI" panose="020B0502040204020203" pitchFamily="34" charset="0"/>
              </a:rPr>
              <a:t>This could have happened to anyone’s grandma.</a:t>
            </a:r>
          </a:p>
          <a:p>
            <a:endParaRPr lang="en-CA" dirty="0"/>
          </a:p>
        </p:txBody>
      </p:sp>
      <p:sp>
        <p:nvSpPr>
          <p:cNvPr id="4" name="Slide Number Placeholder 3"/>
          <p:cNvSpPr>
            <a:spLocks noGrp="1"/>
          </p:cNvSpPr>
          <p:nvPr>
            <p:ph type="sldNum" sz="quarter" idx="5"/>
          </p:nvPr>
        </p:nvSpPr>
        <p:spPr/>
        <p:txBody>
          <a:bodyPr/>
          <a:lstStyle/>
          <a:p>
            <a:fld id="{16E03C41-BD70-F74E-BAEA-3C02EEBD1E84}" type="slidenum">
              <a:rPr lang="en-US" smtClean="0"/>
              <a:t>6</a:t>
            </a:fld>
            <a:endParaRPr lang="en-US" dirty="0"/>
          </a:p>
        </p:txBody>
      </p:sp>
    </p:spTree>
    <p:extLst>
      <p:ext uri="{BB962C8B-B14F-4D97-AF65-F5344CB8AC3E}">
        <p14:creationId xmlns:p14="http://schemas.microsoft.com/office/powerpoint/2010/main" val="278457230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AI, or artificial intelligence, is when computers “learn” to do tasks that normally require human intelligence. While AI can be used to detect and block cyber threats, it’s also being used by criminals to create convincing fake messages, realistic phone calls, and even videos—making it much more challenging for everyone, including tech-savvy individuals, to tell real from fake.</a:t>
            </a:r>
          </a:p>
          <a:p>
            <a:endParaRPr lang="en-US" dirty="0"/>
          </a:p>
        </p:txBody>
      </p:sp>
      <p:sp>
        <p:nvSpPr>
          <p:cNvPr id="4" name="Slide Number Placeholder 3"/>
          <p:cNvSpPr>
            <a:spLocks noGrp="1"/>
          </p:cNvSpPr>
          <p:nvPr>
            <p:ph type="sldNum" sz="quarter" idx="5"/>
          </p:nvPr>
        </p:nvSpPr>
        <p:spPr/>
        <p:txBody>
          <a:bodyPr/>
          <a:lstStyle/>
          <a:p>
            <a:fld id="{02832799-3ACF-4173-8E8C-70A841E96520}" type="slidenum">
              <a:rPr lang="en-US" smtClean="0"/>
              <a:t>10</a:t>
            </a:fld>
            <a:endParaRPr lang="en-US" dirty="0"/>
          </a:p>
        </p:txBody>
      </p:sp>
    </p:spTree>
    <p:extLst>
      <p:ext uri="{BB962C8B-B14F-4D97-AF65-F5344CB8AC3E}">
        <p14:creationId xmlns:p14="http://schemas.microsoft.com/office/powerpoint/2010/main" val="225228420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2832799-3ACF-4173-8E8C-70A841E96520}" type="slidenum">
              <a:rPr lang="en-US" smtClean="0"/>
              <a:t>11</a:t>
            </a:fld>
            <a:endParaRPr lang="en-US" dirty="0"/>
          </a:p>
        </p:txBody>
      </p:sp>
    </p:spTree>
    <p:extLst>
      <p:ext uri="{BB962C8B-B14F-4D97-AF65-F5344CB8AC3E}">
        <p14:creationId xmlns:p14="http://schemas.microsoft.com/office/powerpoint/2010/main" val="397742287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2832799-3ACF-4173-8E8C-70A841E96520}" type="slidenum">
              <a:rPr lang="en-US" smtClean="0"/>
              <a:t>16</a:t>
            </a:fld>
            <a:endParaRPr lang="en-US" dirty="0"/>
          </a:p>
        </p:txBody>
      </p:sp>
    </p:spTree>
    <p:extLst>
      <p:ext uri="{BB962C8B-B14F-4D97-AF65-F5344CB8AC3E}">
        <p14:creationId xmlns:p14="http://schemas.microsoft.com/office/powerpoint/2010/main" val="280276976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2832799-3ACF-4173-8E8C-70A841E96520}" type="slidenum">
              <a:rPr lang="en-US" smtClean="0"/>
              <a:t>26</a:t>
            </a:fld>
            <a:endParaRPr lang="en-US" dirty="0"/>
          </a:p>
        </p:txBody>
      </p:sp>
    </p:spTree>
    <p:extLst>
      <p:ext uri="{BB962C8B-B14F-4D97-AF65-F5344CB8AC3E}">
        <p14:creationId xmlns:p14="http://schemas.microsoft.com/office/powerpoint/2010/main" val="190314557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2832799-3ACF-4173-8E8C-70A841E96520}" type="slidenum">
              <a:rPr lang="en-US" smtClean="0"/>
              <a:t>27</a:t>
            </a:fld>
            <a:endParaRPr lang="en-US" dirty="0"/>
          </a:p>
        </p:txBody>
      </p:sp>
    </p:spTree>
    <p:extLst>
      <p:ext uri="{BB962C8B-B14F-4D97-AF65-F5344CB8AC3E}">
        <p14:creationId xmlns:p14="http://schemas.microsoft.com/office/powerpoint/2010/main" val="204001804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07000"/>
              </a:lnSpc>
              <a:spcAft>
                <a:spcPts val="800"/>
              </a:spcAft>
            </a:pPr>
            <a:endParaRPr lang="en-CA" kern="100" dirty="0">
              <a:cs typeface="Calibri"/>
            </a:endParaRPr>
          </a:p>
        </p:txBody>
      </p:sp>
      <p:sp>
        <p:nvSpPr>
          <p:cNvPr id="4" name="Slide Number Placeholder 3"/>
          <p:cNvSpPr>
            <a:spLocks noGrp="1"/>
          </p:cNvSpPr>
          <p:nvPr>
            <p:ph type="sldNum" sz="quarter" idx="5"/>
          </p:nvPr>
        </p:nvSpPr>
        <p:spPr/>
        <p:txBody>
          <a:bodyPr/>
          <a:lstStyle/>
          <a:p>
            <a:fld id="{FE3D1B1E-0546-48DE-8080-93600393D67D}" type="slidenum">
              <a:rPr lang="en-CA" smtClean="0"/>
              <a:t>35</a:t>
            </a:fld>
            <a:endParaRPr lang="en-CA"/>
          </a:p>
        </p:txBody>
      </p:sp>
    </p:spTree>
    <p:extLst>
      <p:ext uri="{BB962C8B-B14F-4D97-AF65-F5344CB8AC3E}">
        <p14:creationId xmlns:p14="http://schemas.microsoft.com/office/powerpoint/2010/main" val="2489162660"/>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Master" Target="../slideMasters/slideMaster1.xml"/><Relationship Id="rId5" Type="http://schemas.openxmlformats.org/officeDocument/2006/relationships/image" Target="../media/image5.svg"/><Relationship Id="rId4" Type="http://schemas.openxmlformats.org/officeDocument/2006/relationships/image" Target="../media/image4.png"/></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7.sv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7.sv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7.svg"/></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6.emf"/><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18.emf"/><Relationship Id="rId2" Type="http://schemas.openxmlformats.org/officeDocument/2006/relationships/image" Target="../media/image17.emf"/><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18.emf"/><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8.jpg"/><Relationship Id="rId1" Type="http://schemas.openxmlformats.org/officeDocument/2006/relationships/slideMaster" Target="../slideMasters/slideMaster1.xml"/><Relationship Id="rId5" Type="http://schemas.openxmlformats.org/officeDocument/2006/relationships/image" Target="../media/image9.png"/><Relationship Id="rId4" Type="http://schemas.openxmlformats.org/officeDocument/2006/relationships/image" Target="../media/image7.sv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_Slide_2_line-photo">
    <p:spTree>
      <p:nvGrpSpPr>
        <p:cNvPr id="1" name=""/>
        <p:cNvGrpSpPr/>
        <p:nvPr/>
      </p:nvGrpSpPr>
      <p:grpSpPr>
        <a:xfrm>
          <a:off x="0" y="0"/>
          <a:ext cx="0" cy="0"/>
          <a:chOff x="0" y="0"/>
          <a:chExt cx="0" cy="0"/>
        </a:xfrm>
      </p:grpSpPr>
      <p:pic>
        <p:nvPicPr>
          <p:cNvPr id="13" name="Picture 12">
            <a:extLst>
              <a:ext uri="{FF2B5EF4-FFF2-40B4-BE49-F238E27FC236}">
                <a16:creationId xmlns:a16="http://schemas.microsoft.com/office/drawing/2014/main" id="{A12FD9AF-7984-D9BD-1483-5F638896FB4B}"/>
              </a:ext>
            </a:extLst>
          </p:cNvPr>
          <p:cNvPicPr>
            <a:picLocks noChangeAspect="1"/>
          </p:cNvPicPr>
          <p:nvPr userDrawn="1"/>
        </p:nvPicPr>
        <p:blipFill>
          <a:blip r:embed="rId2"/>
          <a:srcRect l="241" r="241"/>
          <a:stretch/>
        </p:blipFill>
        <p:spPr>
          <a:xfrm>
            <a:off x="0" y="-39326"/>
            <a:ext cx="9142984" cy="5226827"/>
          </a:xfrm>
          <a:prstGeom prst="rect">
            <a:avLst/>
          </a:prstGeom>
        </p:spPr>
      </p:pic>
      <p:sp>
        <p:nvSpPr>
          <p:cNvPr id="14" name="Subtitle 2">
            <a:extLst>
              <a:ext uri="{FF2B5EF4-FFF2-40B4-BE49-F238E27FC236}">
                <a16:creationId xmlns:a16="http://schemas.microsoft.com/office/drawing/2014/main" id="{5946E3A8-AE1B-11BB-9ECA-788829BB3787}"/>
              </a:ext>
            </a:extLst>
          </p:cNvPr>
          <p:cNvSpPr>
            <a:spLocks noGrp="1"/>
          </p:cNvSpPr>
          <p:nvPr>
            <p:ph type="subTitle" idx="1" hasCustomPrompt="1"/>
          </p:nvPr>
        </p:nvSpPr>
        <p:spPr>
          <a:xfrm>
            <a:off x="707665" y="3383549"/>
            <a:ext cx="6150334" cy="1121312"/>
          </a:xfrm>
        </p:spPr>
        <p:txBody>
          <a:bodyPr>
            <a:normAutofit/>
          </a:bodyPr>
          <a:lstStyle>
            <a:lvl1pPr marL="0" indent="0" algn="l">
              <a:buNone/>
              <a:defRPr sz="2400">
                <a:solidFill>
                  <a:schemeClr val="bg1"/>
                </a:solidFill>
                <a:latin typeface="Arial Bold"/>
                <a:cs typeface="Arial Bold"/>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Presenter names goes here</a:t>
            </a:r>
          </a:p>
        </p:txBody>
      </p:sp>
      <p:sp>
        <p:nvSpPr>
          <p:cNvPr id="15" name="Title 9">
            <a:extLst>
              <a:ext uri="{FF2B5EF4-FFF2-40B4-BE49-F238E27FC236}">
                <a16:creationId xmlns:a16="http://schemas.microsoft.com/office/drawing/2014/main" id="{19A93AFC-F4E5-EF16-25A4-53C418FCF8CE}"/>
              </a:ext>
            </a:extLst>
          </p:cNvPr>
          <p:cNvSpPr>
            <a:spLocks noGrp="1"/>
          </p:cNvSpPr>
          <p:nvPr>
            <p:ph type="title" hasCustomPrompt="1"/>
          </p:nvPr>
        </p:nvSpPr>
        <p:spPr>
          <a:xfrm>
            <a:off x="707665" y="2078253"/>
            <a:ext cx="7513397" cy="1191287"/>
          </a:xfrm>
        </p:spPr>
        <p:txBody>
          <a:bodyPr/>
          <a:lstStyle>
            <a:lvl1pPr>
              <a:lnSpc>
                <a:spcPts val="4400"/>
              </a:lnSpc>
              <a:defRPr sz="4000">
                <a:solidFill>
                  <a:schemeClr val="bg1"/>
                </a:solidFill>
              </a:defRPr>
            </a:lvl1pPr>
          </a:lstStyle>
          <a:p>
            <a:r>
              <a:rPr lang="en-US" dirty="0"/>
              <a:t>This is a two-line presentation title</a:t>
            </a:r>
          </a:p>
        </p:txBody>
      </p:sp>
      <p:pic>
        <p:nvPicPr>
          <p:cNvPr id="2" name="Picture 1">
            <a:extLst>
              <a:ext uri="{FF2B5EF4-FFF2-40B4-BE49-F238E27FC236}">
                <a16:creationId xmlns:a16="http://schemas.microsoft.com/office/drawing/2014/main" id="{989EF716-DD1C-BFE4-9957-A41292B1FD20}"/>
              </a:ext>
            </a:extLst>
          </p:cNvPr>
          <p:cNvPicPr>
            <a:picLocks noChangeAspect="1"/>
          </p:cNvPicPr>
          <p:nvPr userDrawn="1"/>
        </p:nvPicPr>
        <p:blipFill>
          <a:blip r:embed="rId3"/>
          <a:srcRect l="4" r="4"/>
          <a:stretch/>
        </p:blipFill>
        <p:spPr>
          <a:xfrm>
            <a:off x="786" y="4589850"/>
            <a:ext cx="9143214" cy="595313"/>
          </a:xfrm>
          <a:prstGeom prst="rect">
            <a:avLst/>
          </a:prstGeom>
        </p:spPr>
      </p:pic>
      <p:pic>
        <p:nvPicPr>
          <p:cNvPr id="4" name="Graphic 3">
            <a:extLst>
              <a:ext uri="{FF2B5EF4-FFF2-40B4-BE49-F238E27FC236}">
                <a16:creationId xmlns:a16="http://schemas.microsoft.com/office/drawing/2014/main" id="{3903BA30-C5BA-80AA-5D25-5E7605D4E51E}"/>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6754631" y="379890"/>
            <a:ext cx="1693629" cy="517498"/>
          </a:xfrm>
          <a:prstGeom prst="rect">
            <a:avLst/>
          </a:prstGeom>
        </p:spPr>
      </p:pic>
      <p:sp>
        <p:nvSpPr>
          <p:cNvPr id="5" name="Footer Placeholder 4">
            <a:extLst>
              <a:ext uri="{FF2B5EF4-FFF2-40B4-BE49-F238E27FC236}">
                <a16:creationId xmlns:a16="http://schemas.microsoft.com/office/drawing/2014/main" id="{9CB13046-6561-0B4B-911D-F38E62001557}"/>
              </a:ext>
            </a:extLst>
          </p:cNvPr>
          <p:cNvSpPr>
            <a:spLocks noGrp="1"/>
          </p:cNvSpPr>
          <p:nvPr>
            <p:ph type="ftr" sz="quarter" idx="3"/>
          </p:nvPr>
        </p:nvSpPr>
        <p:spPr>
          <a:xfrm>
            <a:off x="4802588" y="4855024"/>
            <a:ext cx="3645672" cy="273844"/>
          </a:xfrm>
          <a:prstGeom prst="rect">
            <a:avLst/>
          </a:prstGeom>
        </p:spPr>
        <p:txBody>
          <a:bodyPr vert="horz" lIns="91440" tIns="45720" rIns="91440" bIns="45720" rtlCol="0" anchor="ctr"/>
          <a:lstStyle>
            <a:lvl1pPr algn="r">
              <a:defRPr sz="900" baseline="0">
                <a:solidFill>
                  <a:schemeClr val="bg1"/>
                </a:solidFill>
                <a:latin typeface="Arial Black"/>
                <a:cs typeface="Arial Black"/>
              </a:defRPr>
            </a:lvl1pPr>
          </a:lstStyle>
          <a:p>
            <a:fld id="{1D770102-6B80-3E45-840D-D3DDF5866615}" type="datetime4">
              <a:rPr lang="en-CA" b="1" smtClean="0">
                <a:latin typeface="Arial Black" panose="020B0604020202020204" pitchFamily="34" charset="0"/>
                <a:cs typeface="Arial Black" panose="020B0604020202020204" pitchFamily="34" charset="0"/>
              </a:rPr>
              <a:pPr/>
              <a:t>March 16, 2026</a:t>
            </a:fld>
            <a:endParaRPr lang="en-US" dirty="0">
              <a:latin typeface="Arial Bold"/>
              <a:cs typeface="Arial Bold"/>
            </a:endParaRPr>
          </a:p>
        </p:txBody>
      </p:sp>
    </p:spTree>
    <p:extLst>
      <p:ext uri="{BB962C8B-B14F-4D97-AF65-F5344CB8AC3E}">
        <p14:creationId xmlns:p14="http://schemas.microsoft.com/office/powerpoint/2010/main" val="1898923587"/>
      </p:ext>
    </p:extLst>
  </p:cSld>
  <p:clrMapOvr>
    <a:masterClrMapping/>
  </p:clrMapOvr>
  <p:extLst>
    <p:ext uri="{DCECCB84-F9BA-43D5-87BE-67443E8EF086}">
      <p15:sldGuideLst xmlns:p15="http://schemas.microsoft.com/office/powerpoint/2012/main">
        <p15:guide id="1" orient="horz" pos="1620" userDrawn="1">
          <p15:clr>
            <a:srgbClr val="FBAE40"/>
          </p15:clr>
        </p15:guide>
        <p15:guide id="2" pos="2880"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Sub Section Slide_Option 1">
    <p:bg>
      <p:bgPr>
        <a:solidFill>
          <a:schemeClr val="bg1"/>
        </a:solidFill>
        <a:effectLst/>
      </p:bgPr>
    </p:bg>
    <p:spTree>
      <p:nvGrpSpPr>
        <p:cNvPr id="1" name=""/>
        <p:cNvGrpSpPr/>
        <p:nvPr/>
      </p:nvGrpSpPr>
      <p:grpSpPr>
        <a:xfrm>
          <a:off x="0" y="0"/>
          <a:ext cx="0" cy="0"/>
          <a:chOff x="0" y="0"/>
          <a:chExt cx="0" cy="0"/>
        </a:xfrm>
      </p:grpSpPr>
      <p:pic>
        <p:nvPicPr>
          <p:cNvPr id="8" name="Picture 2"/>
          <p:cNvPicPr>
            <a:picLocks noChangeAspect="1" noChangeArrowheads="1"/>
          </p:cNvPicPr>
          <p:nvPr userDrawn="1"/>
        </p:nvPicPr>
        <p:blipFill rotWithShape="1">
          <a:blip r:embed="rId2">
            <a:extLst>
              <a:ext uri="{28A0092B-C50C-407E-A947-70E740481C1C}">
                <a14:useLocalDpi xmlns:a14="http://schemas.microsoft.com/office/drawing/2010/main" val="0"/>
              </a:ext>
            </a:extLst>
          </a:blip>
          <a:srcRect l="1193" r="1180"/>
          <a:stretch/>
        </p:blipFill>
        <p:spPr bwMode="auto">
          <a:xfrm>
            <a:off x="0" y="2292482"/>
            <a:ext cx="9144000" cy="2276005"/>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sp>
        <p:nvSpPr>
          <p:cNvPr id="3" name="Footer Placeholder 2">
            <a:extLst>
              <a:ext uri="{FF2B5EF4-FFF2-40B4-BE49-F238E27FC236}">
                <a16:creationId xmlns:a16="http://schemas.microsoft.com/office/drawing/2014/main" id="{664A0235-36CD-E282-20A6-F9D93692D8D6}"/>
              </a:ext>
            </a:extLst>
          </p:cNvPr>
          <p:cNvSpPr>
            <a:spLocks noGrp="1"/>
          </p:cNvSpPr>
          <p:nvPr>
            <p:ph type="ftr" sz="quarter" idx="10"/>
          </p:nvPr>
        </p:nvSpPr>
        <p:spPr/>
        <p:txBody>
          <a:bodyPr/>
          <a:lstStyle/>
          <a:p>
            <a:fld id="{D7009F8F-3F8A-E145-8634-B2E2ACE9C90D}" type="slidenum">
              <a:rPr lang="en-US" smtClean="0"/>
              <a:pPr/>
              <a:t>‹#›</a:t>
            </a:fld>
            <a:endParaRPr lang="en-US" dirty="0"/>
          </a:p>
        </p:txBody>
      </p:sp>
      <p:sp>
        <p:nvSpPr>
          <p:cNvPr id="2" name="Title 1">
            <a:extLst>
              <a:ext uri="{FF2B5EF4-FFF2-40B4-BE49-F238E27FC236}">
                <a16:creationId xmlns:a16="http://schemas.microsoft.com/office/drawing/2014/main" id="{13DE4CB3-083C-6E41-2161-FABE7CE0E19E}"/>
              </a:ext>
            </a:extLst>
          </p:cNvPr>
          <p:cNvSpPr>
            <a:spLocks noGrp="1"/>
          </p:cNvSpPr>
          <p:nvPr>
            <p:ph type="ctrTitle" hasCustomPrompt="1"/>
          </p:nvPr>
        </p:nvSpPr>
        <p:spPr>
          <a:xfrm>
            <a:off x="452967" y="444385"/>
            <a:ext cx="6092371" cy="1102519"/>
          </a:xfrm>
          <a:ln>
            <a:noFill/>
          </a:ln>
        </p:spPr>
        <p:txBody>
          <a:bodyPr>
            <a:noAutofit/>
          </a:bodyPr>
          <a:lstStyle>
            <a:lvl1pPr algn="l">
              <a:defRPr sz="4800" b="1">
                <a:solidFill>
                  <a:schemeClr val="tx1"/>
                </a:solidFill>
                <a:latin typeface="Arial Black"/>
                <a:cs typeface="Arial Black"/>
              </a:defRPr>
            </a:lvl1pPr>
          </a:lstStyle>
          <a:p>
            <a:r>
              <a:rPr lang="en-US" dirty="0"/>
              <a:t>Sub section </a:t>
            </a:r>
            <a:br>
              <a:rPr lang="en-US" dirty="0"/>
            </a:br>
            <a:r>
              <a:rPr lang="en-US" dirty="0"/>
              <a:t>header goes here</a:t>
            </a:r>
          </a:p>
        </p:txBody>
      </p:sp>
      <p:sp>
        <p:nvSpPr>
          <p:cNvPr id="4" name="Content Placeholder 2">
            <a:extLst>
              <a:ext uri="{FF2B5EF4-FFF2-40B4-BE49-F238E27FC236}">
                <a16:creationId xmlns:a16="http://schemas.microsoft.com/office/drawing/2014/main" id="{00343558-9182-FE61-02A1-307E39BF9003}"/>
              </a:ext>
            </a:extLst>
          </p:cNvPr>
          <p:cNvSpPr>
            <a:spLocks noGrp="1"/>
          </p:cNvSpPr>
          <p:nvPr>
            <p:ph idx="1" hasCustomPrompt="1"/>
          </p:nvPr>
        </p:nvSpPr>
        <p:spPr>
          <a:xfrm>
            <a:off x="461435" y="1948502"/>
            <a:ext cx="6088137" cy="2218387"/>
          </a:xfrm>
        </p:spPr>
        <p:txBody>
          <a:bodyPr/>
          <a:lstStyle>
            <a:lvl1pPr marL="0" indent="0">
              <a:lnSpc>
                <a:spcPct val="130000"/>
              </a:lnSpc>
              <a:buClr>
                <a:schemeClr val="bg2"/>
              </a:buClr>
              <a:buFont typeface="Courier New"/>
              <a:buNone/>
              <a:defRPr sz="1800" baseline="0">
                <a:solidFill>
                  <a:schemeClr val="tx1"/>
                </a:solidFill>
                <a:latin typeface="Arial"/>
                <a:cs typeface="Arial"/>
              </a:defRPr>
            </a:lvl1pPr>
            <a:lvl2pPr marL="742950" indent="-285750">
              <a:buClr>
                <a:schemeClr val="bg2"/>
              </a:buClr>
              <a:buFont typeface="Courier New"/>
              <a:buChar char="o"/>
              <a:defRPr sz="1600">
                <a:solidFill>
                  <a:schemeClr val="bg1"/>
                </a:solidFill>
                <a:latin typeface="Arial"/>
                <a:cs typeface="Arial"/>
              </a:defRPr>
            </a:lvl2pPr>
            <a:lvl3pPr>
              <a:buClr>
                <a:schemeClr val="bg2"/>
              </a:buClr>
              <a:defRPr sz="1600">
                <a:solidFill>
                  <a:schemeClr val="bg1"/>
                </a:solidFill>
                <a:latin typeface="Arial"/>
                <a:cs typeface="Arial"/>
              </a:defRPr>
            </a:lvl3pPr>
            <a:lvl4pPr>
              <a:buClr>
                <a:schemeClr val="bg2"/>
              </a:buClr>
              <a:defRPr sz="1600">
                <a:solidFill>
                  <a:schemeClr val="bg1"/>
                </a:solidFill>
                <a:latin typeface="Arial"/>
                <a:cs typeface="Arial"/>
              </a:defRPr>
            </a:lvl4pPr>
            <a:lvl5pPr>
              <a:buClr>
                <a:schemeClr val="bg2"/>
              </a:buClr>
              <a:defRPr sz="1600">
                <a:solidFill>
                  <a:schemeClr val="bg1"/>
                </a:solidFill>
                <a:latin typeface="Arial"/>
                <a:cs typeface="Arial"/>
              </a:defRPr>
            </a:lvl5pPr>
          </a:lstStyle>
          <a:p>
            <a:pPr lvl="0"/>
            <a:r>
              <a:rPr lang="en-US" dirty="0"/>
              <a:t>Optional short description goes here. </a:t>
            </a:r>
            <a:r>
              <a:rPr lang="en-US" dirty="0" err="1"/>
              <a:t>Enitas</a:t>
            </a:r>
            <a:r>
              <a:rPr lang="en-US" dirty="0"/>
              <a:t> as sum </a:t>
            </a:r>
            <a:r>
              <a:rPr lang="en-US" dirty="0" err="1"/>
              <a:t>ulpa</a:t>
            </a:r>
            <a:r>
              <a:rPr lang="en-US" dirty="0"/>
              <a:t> </a:t>
            </a:r>
            <a:r>
              <a:rPr lang="en-US" dirty="0" err="1"/>
              <a:t>es</a:t>
            </a:r>
            <a:r>
              <a:rPr lang="en-US" dirty="0"/>
              <a:t> </a:t>
            </a:r>
            <a:r>
              <a:rPr lang="en-US" dirty="0" err="1"/>
              <a:t>dolorem</a:t>
            </a:r>
            <a:r>
              <a:rPr lang="en-US" dirty="0"/>
              <a:t> </a:t>
            </a:r>
            <a:r>
              <a:rPr lang="en-US" dirty="0" err="1"/>
              <a:t>oluptat</a:t>
            </a:r>
            <a:r>
              <a:rPr lang="en-US" dirty="0"/>
              <a:t> </a:t>
            </a:r>
            <a:r>
              <a:rPr lang="en-US" dirty="0" err="1"/>
              <a:t>officitatiat</a:t>
            </a:r>
            <a:r>
              <a:rPr lang="en-US" dirty="0"/>
              <a:t> </a:t>
            </a:r>
            <a:r>
              <a:rPr lang="en-US" dirty="0" err="1"/>
              <a:t>hilicie</a:t>
            </a:r>
            <a:r>
              <a:rPr lang="en-US" dirty="0"/>
              <a:t> </a:t>
            </a:r>
            <a:r>
              <a:rPr lang="en-US" dirty="0" err="1"/>
              <a:t>ndantoire</a:t>
            </a:r>
            <a:r>
              <a:rPr lang="en-US" dirty="0"/>
              <a:t> </a:t>
            </a:r>
            <a:r>
              <a:rPr lang="en-US" dirty="0" err="1"/>
              <a:t>pos</a:t>
            </a:r>
            <a:r>
              <a:rPr lang="en-US" dirty="0"/>
              <a:t> </a:t>
            </a:r>
            <a:r>
              <a:rPr lang="en-US" dirty="0" err="1"/>
              <a:t>seraeptaque</a:t>
            </a:r>
            <a:r>
              <a:rPr lang="en-US" dirty="0"/>
              <a:t> </a:t>
            </a:r>
            <a:r>
              <a:rPr lang="en-US" dirty="0" err="1"/>
              <a:t>corro</a:t>
            </a:r>
            <a:r>
              <a:rPr lang="en-US" dirty="0"/>
              <a:t> </a:t>
            </a:r>
            <a:r>
              <a:rPr lang="en-US" dirty="0" err="1"/>
              <a:t>dolorrum</a:t>
            </a:r>
            <a:r>
              <a:rPr lang="en-US" dirty="0"/>
              <a:t> </a:t>
            </a:r>
            <a:r>
              <a:rPr lang="en-US" dirty="0" err="1"/>
              <a:t>eni</a:t>
            </a:r>
            <a:r>
              <a:rPr lang="en-US" dirty="0"/>
              <a:t> ad </a:t>
            </a:r>
            <a:r>
              <a:rPr lang="en-US" dirty="0" err="1"/>
              <a:t>utemperum</a:t>
            </a:r>
            <a:r>
              <a:rPr lang="en-US" dirty="0"/>
              <a:t>. </a:t>
            </a:r>
          </a:p>
        </p:txBody>
      </p:sp>
    </p:spTree>
    <p:extLst>
      <p:ext uri="{BB962C8B-B14F-4D97-AF65-F5344CB8AC3E}">
        <p14:creationId xmlns:p14="http://schemas.microsoft.com/office/powerpoint/2010/main" val="258811709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Sub Section Slide_Option 2">
    <p:bg>
      <p:bgPr>
        <a:solidFill>
          <a:schemeClr val="bg1"/>
        </a:solidFill>
        <a:effectLst/>
      </p:bgPr>
    </p:bg>
    <p:spTree>
      <p:nvGrpSpPr>
        <p:cNvPr id="1" name=""/>
        <p:cNvGrpSpPr/>
        <p:nvPr/>
      </p:nvGrpSpPr>
      <p:grpSpPr>
        <a:xfrm>
          <a:off x="0" y="0"/>
          <a:ext cx="0" cy="0"/>
          <a:chOff x="0" y="0"/>
          <a:chExt cx="0" cy="0"/>
        </a:xfrm>
      </p:grpSpPr>
      <p:pic>
        <p:nvPicPr>
          <p:cNvPr id="2" name="Picture 1"/>
          <p:cNvPicPr>
            <a:picLocks noChangeAspect="1"/>
          </p:cNvPicPr>
          <p:nvPr userDrawn="1"/>
        </p:nvPicPr>
        <p:blipFill rotWithShape="1">
          <a:blip r:embed="rId2">
            <a:extLst>
              <a:ext uri="{28A0092B-C50C-407E-A947-70E740481C1C}">
                <a14:useLocalDpi xmlns:a14="http://schemas.microsoft.com/office/drawing/2010/main" val="0"/>
              </a:ext>
            </a:extLst>
          </a:blip>
          <a:srcRect b="22536"/>
          <a:stretch/>
        </p:blipFill>
        <p:spPr>
          <a:xfrm>
            <a:off x="0" y="576759"/>
            <a:ext cx="9144000" cy="3971365"/>
          </a:xfrm>
          <a:prstGeom prst="rect">
            <a:avLst/>
          </a:prstGeom>
        </p:spPr>
      </p:pic>
      <p:sp>
        <p:nvSpPr>
          <p:cNvPr id="4" name="Footer Placeholder 3">
            <a:extLst>
              <a:ext uri="{FF2B5EF4-FFF2-40B4-BE49-F238E27FC236}">
                <a16:creationId xmlns:a16="http://schemas.microsoft.com/office/drawing/2014/main" id="{DB52B675-399F-6300-6E9C-9766026D84CD}"/>
              </a:ext>
            </a:extLst>
          </p:cNvPr>
          <p:cNvSpPr>
            <a:spLocks noGrp="1"/>
          </p:cNvSpPr>
          <p:nvPr>
            <p:ph type="ftr" sz="quarter" idx="10"/>
          </p:nvPr>
        </p:nvSpPr>
        <p:spPr/>
        <p:txBody>
          <a:bodyPr/>
          <a:lstStyle/>
          <a:p>
            <a:fld id="{D7009F8F-3F8A-E145-8634-B2E2ACE9C90D}" type="slidenum">
              <a:rPr lang="en-US" smtClean="0"/>
              <a:pPr/>
              <a:t>‹#›</a:t>
            </a:fld>
            <a:endParaRPr lang="en-US" dirty="0"/>
          </a:p>
        </p:txBody>
      </p:sp>
      <p:sp>
        <p:nvSpPr>
          <p:cNvPr id="3" name="Title 1">
            <a:extLst>
              <a:ext uri="{FF2B5EF4-FFF2-40B4-BE49-F238E27FC236}">
                <a16:creationId xmlns:a16="http://schemas.microsoft.com/office/drawing/2014/main" id="{B29BEC97-0659-7295-3DDD-1977A699D4DE}"/>
              </a:ext>
            </a:extLst>
          </p:cNvPr>
          <p:cNvSpPr>
            <a:spLocks noGrp="1"/>
          </p:cNvSpPr>
          <p:nvPr>
            <p:ph type="ctrTitle" hasCustomPrompt="1"/>
          </p:nvPr>
        </p:nvSpPr>
        <p:spPr>
          <a:xfrm>
            <a:off x="452967" y="444385"/>
            <a:ext cx="6092371" cy="1102519"/>
          </a:xfrm>
          <a:ln>
            <a:noFill/>
          </a:ln>
        </p:spPr>
        <p:txBody>
          <a:bodyPr>
            <a:noAutofit/>
          </a:bodyPr>
          <a:lstStyle>
            <a:lvl1pPr algn="l">
              <a:defRPr sz="4800" b="1">
                <a:solidFill>
                  <a:schemeClr val="tx1"/>
                </a:solidFill>
                <a:latin typeface="Arial Black"/>
                <a:cs typeface="Arial Black"/>
              </a:defRPr>
            </a:lvl1pPr>
          </a:lstStyle>
          <a:p>
            <a:r>
              <a:rPr lang="en-US" dirty="0"/>
              <a:t>Sub section </a:t>
            </a:r>
            <a:br>
              <a:rPr lang="en-US" dirty="0"/>
            </a:br>
            <a:r>
              <a:rPr lang="en-US" dirty="0"/>
              <a:t>header goes here</a:t>
            </a:r>
          </a:p>
        </p:txBody>
      </p:sp>
      <p:sp>
        <p:nvSpPr>
          <p:cNvPr id="5" name="Content Placeholder 2">
            <a:extLst>
              <a:ext uri="{FF2B5EF4-FFF2-40B4-BE49-F238E27FC236}">
                <a16:creationId xmlns:a16="http://schemas.microsoft.com/office/drawing/2014/main" id="{6A86AF5D-EFA7-1956-39C3-572C33CDC713}"/>
              </a:ext>
            </a:extLst>
          </p:cNvPr>
          <p:cNvSpPr>
            <a:spLocks noGrp="1"/>
          </p:cNvSpPr>
          <p:nvPr>
            <p:ph idx="1" hasCustomPrompt="1"/>
          </p:nvPr>
        </p:nvSpPr>
        <p:spPr>
          <a:xfrm>
            <a:off x="461435" y="1948502"/>
            <a:ext cx="6088137" cy="2218387"/>
          </a:xfrm>
        </p:spPr>
        <p:txBody>
          <a:bodyPr/>
          <a:lstStyle>
            <a:lvl1pPr marL="0" indent="0">
              <a:lnSpc>
                <a:spcPct val="130000"/>
              </a:lnSpc>
              <a:buClr>
                <a:schemeClr val="bg2"/>
              </a:buClr>
              <a:buFont typeface="Courier New"/>
              <a:buNone/>
              <a:defRPr sz="1800" baseline="0">
                <a:solidFill>
                  <a:schemeClr val="tx1"/>
                </a:solidFill>
                <a:latin typeface="Arial"/>
                <a:cs typeface="Arial"/>
              </a:defRPr>
            </a:lvl1pPr>
            <a:lvl2pPr marL="742950" indent="-285750">
              <a:buClr>
                <a:schemeClr val="bg2"/>
              </a:buClr>
              <a:buFont typeface="Courier New"/>
              <a:buChar char="o"/>
              <a:defRPr sz="1600">
                <a:solidFill>
                  <a:schemeClr val="bg1"/>
                </a:solidFill>
                <a:latin typeface="Arial"/>
                <a:cs typeface="Arial"/>
              </a:defRPr>
            </a:lvl2pPr>
            <a:lvl3pPr>
              <a:buClr>
                <a:schemeClr val="bg2"/>
              </a:buClr>
              <a:defRPr sz="1600">
                <a:solidFill>
                  <a:schemeClr val="bg1"/>
                </a:solidFill>
                <a:latin typeface="Arial"/>
                <a:cs typeface="Arial"/>
              </a:defRPr>
            </a:lvl3pPr>
            <a:lvl4pPr>
              <a:buClr>
                <a:schemeClr val="bg2"/>
              </a:buClr>
              <a:defRPr sz="1600">
                <a:solidFill>
                  <a:schemeClr val="bg1"/>
                </a:solidFill>
                <a:latin typeface="Arial"/>
                <a:cs typeface="Arial"/>
              </a:defRPr>
            </a:lvl4pPr>
            <a:lvl5pPr>
              <a:buClr>
                <a:schemeClr val="bg2"/>
              </a:buClr>
              <a:defRPr sz="1600">
                <a:solidFill>
                  <a:schemeClr val="bg1"/>
                </a:solidFill>
                <a:latin typeface="Arial"/>
                <a:cs typeface="Arial"/>
              </a:defRPr>
            </a:lvl5pPr>
          </a:lstStyle>
          <a:p>
            <a:pPr lvl="0"/>
            <a:r>
              <a:rPr lang="en-US" dirty="0"/>
              <a:t>Optional short description goes here. </a:t>
            </a:r>
            <a:r>
              <a:rPr lang="en-US" dirty="0" err="1"/>
              <a:t>Enitas</a:t>
            </a:r>
            <a:r>
              <a:rPr lang="en-US" dirty="0"/>
              <a:t> as sum </a:t>
            </a:r>
            <a:r>
              <a:rPr lang="en-US" dirty="0" err="1"/>
              <a:t>ulpa</a:t>
            </a:r>
            <a:r>
              <a:rPr lang="en-US" dirty="0"/>
              <a:t> </a:t>
            </a:r>
            <a:r>
              <a:rPr lang="en-US" dirty="0" err="1"/>
              <a:t>es</a:t>
            </a:r>
            <a:r>
              <a:rPr lang="en-US" dirty="0"/>
              <a:t> </a:t>
            </a:r>
            <a:r>
              <a:rPr lang="en-US" dirty="0" err="1"/>
              <a:t>dolorem</a:t>
            </a:r>
            <a:r>
              <a:rPr lang="en-US" dirty="0"/>
              <a:t> </a:t>
            </a:r>
            <a:r>
              <a:rPr lang="en-US" dirty="0" err="1"/>
              <a:t>oluptat</a:t>
            </a:r>
            <a:r>
              <a:rPr lang="en-US" dirty="0"/>
              <a:t> </a:t>
            </a:r>
            <a:r>
              <a:rPr lang="en-US" dirty="0" err="1"/>
              <a:t>officitatiat</a:t>
            </a:r>
            <a:r>
              <a:rPr lang="en-US" dirty="0"/>
              <a:t> </a:t>
            </a:r>
            <a:r>
              <a:rPr lang="en-US" dirty="0" err="1"/>
              <a:t>hilicie</a:t>
            </a:r>
            <a:r>
              <a:rPr lang="en-US" dirty="0"/>
              <a:t> </a:t>
            </a:r>
            <a:r>
              <a:rPr lang="en-US" dirty="0" err="1"/>
              <a:t>ndantoire</a:t>
            </a:r>
            <a:r>
              <a:rPr lang="en-US" dirty="0"/>
              <a:t> </a:t>
            </a:r>
            <a:r>
              <a:rPr lang="en-US" dirty="0" err="1"/>
              <a:t>pos</a:t>
            </a:r>
            <a:r>
              <a:rPr lang="en-US" dirty="0"/>
              <a:t> </a:t>
            </a:r>
            <a:r>
              <a:rPr lang="en-US" dirty="0" err="1"/>
              <a:t>seraeptaque</a:t>
            </a:r>
            <a:r>
              <a:rPr lang="en-US" dirty="0"/>
              <a:t> </a:t>
            </a:r>
            <a:r>
              <a:rPr lang="en-US" dirty="0" err="1"/>
              <a:t>corro</a:t>
            </a:r>
            <a:r>
              <a:rPr lang="en-US" dirty="0"/>
              <a:t> </a:t>
            </a:r>
            <a:r>
              <a:rPr lang="en-US" dirty="0" err="1"/>
              <a:t>dolorrum</a:t>
            </a:r>
            <a:r>
              <a:rPr lang="en-US" dirty="0"/>
              <a:t> </a:t>
            </a:r>
            <a:r>
              <a:rPr lang="en-US" dirty="0" err="1"/>
              <a:t>eni</a:t>
            </a:r>
            <a:r>
              <a:rPr lang="en-US" dirty="0"/>
              <a:t> ad </a:t>
            </a:r>
            <a:r>
              <a:rPr lang="en-US" dirty="0" err="1"/>
              <a:t>utemperum</a:t>
            </a:r>
            <a:r>
              <a:rPr lang="en-US" dirty="0"/>
              <a:t>. </a:t>
            </a: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Sub Section Slide_Option 3">
    <p:bg>
      <p:bgPr>
        <a:solidFill>
          <a:schemeClr val="bg1"/>
        </a:solidFill>
        <a:effectLst/>
      </p:bgPr>
    </p:bg>
    <p:spTree>
      <p:nvGrpSpPr>
        <p:cNvPr id="1" name=""/>
        <p:cNvGrpSpPr/>
        <p:nvPr/>
      </p:nvGrpSpPr>
      <p:grpSpPr>
        <a:xfrm>
          <a:off x="0" y="0"/>
          <a:ext cx="0" cy="0"/>
          <a:chOff x="0" y="0"/>
          <a:chExt cx="0" cy="0"/>
        </a:xfrm>
      </p:grpSpPr>
      <p:pic>
        <p:nvPicPr>
          <p:cNvPr id="2" name="Picture 1"/>
          <p:cNvPicPr>
            <a:picLocks noChangeAspect="1"/>
          </p:cNvPicPr>
          <p:nvPr userDrawn="1"/>
        </p:nvPicPr>
        <p:blipFill rotWithShape="1">
          <a:blip r:embed="rId2">
            <a:extLst>
              <a:ext uri="{28A0092B-C50C-407E-A947-70E740481C1C}">
                <a14:useLocalDpi xmlns:a14="http://schemas.microsoft.com/office/drawing/2010/main" val="0"/>
              </a:ext>
            </a:extLst>
          </a:blip>
          <a:srcRect b="21605"/>
          <a:stretch/>
        </p:blipFill>
        <p:spPr>
          <a:xfrm>
            <a:off x="0" y="582711"/>
            <a:ext cx="9144000" cy="4016188"/>
          </a:xfrm>
          <a:prstGeom prst="rect">
            <a:avLst/>
          </a:prstGeom>
        </p:spPr>
      </p:pic>
      <p:sp>
        <p:nvSpPr>
          <p:cNvPr id="4" name="Footer Placeholder 3">
            <a:extLst>
              <a:ext uri="{FF2B5EF4-FFF2-40B4-BE49-F238E27FC236}">
                <a16:creationId xmlns:a16="http://schemas.microsoft.com/office/drawing/2014/main" id="{2746C678-322A-7343-DCA2-89AFEC2A1732}"/>
              </a:ext>
            </a:extLst>
          </p:cNvPr>
          <p:cNvSpPr>
            <a:spLocks noGrp="1"/>
          </p:cNvSpPr>
          <p:nvPr>
            <p:ph type="ftr" sz="quarter" idx="10"/>
          </p:nvPr>
        </p:nvSpPr>
        <p:spPr/>
        <p:txBody>
          <a:bodyPr/>
          <a:lstStyle/>
          <a:p>
            <a:fld id="{D7009F8F-3F8A-E145-8634-B2E2ACE9C90D}" type="slidenum">
              <a:rPr lang="en-US" smtClean="0"/>
              <a:pPr/>
              <a:t>‹#›</a:t>
            </a:fld>
            <a:endParaRPr lang="en-US" dirty="0"/>
          </a:p>
        </p:txBody>
      </p:sp>
      <p:sp>
        <p:nvSpPr>
          <p:cNvPr id="3" name="Title 1">
            <a:extLst>
              <a:ext uri="{FF2B5EF4-FFF2-40B4-BE49-F238E27FC236}">
                <a16:creationId xmlns:a16="http://schemas.microsoft.com/office/drawing/2014/main" id="{5DDCC2A8-7DCE-BBFB-16C2-7D41C6A9A640}"/>
              </a:ext>
            </a:extLst>
          </p:cNvPr>
          <p:cNvSpPr>
            <a:spLocks noGrp="1"/>
          </p:cNvSpPr>
          <p:nvPr>
            <p:ph type="ctrTitle" hasCustomPrompt="1"/>
          </p:nvPr>
        </p:nvSpPr>
        <p:spPr>
          <a:xfrm>
            <a:off x="452967" y="444385"/>
            <a:ext cx="6092371" cy="1102519"/>
          </a:xfrm>
          <a:ln>
            <a:noFill/>
          </a:ln>
        </p:spPr>
        <p:txBody>
          <a:bodyPr>
            <a:noAutofit/>
          </a:bodyPr>
          <a:lstStyle>
            <a:lvl1pPr algn="l">
              <a:defRPr sz="4800" b="1">
                <a:solidFill>
                  <a:schemeClr val="tx1"/>
                </a:solidFill>
                <a:latin typeface="Arial Black"/>
                <a:cs typeface="Arial Black"/>
              </a:defRPr>
            </a:lvl1pPr>
          </a:lstStyle>
          <a:p>
            <a:r>
              <a:rPr lang="en-US" dirty="0"/>
              <a:t>Sub section </a:t>
            </a:r>
            <a:br>
              <a:rPr lang="en-US" dirty="0"/>
            </a:br>
            <a:r>
              <a:rPr lang="en-US" dirty="0"/>
              <a:t>header goes here</a:t>
            </a:r>
          </a:p>
        </p:txBody>
      </p:sp>
      <p:sp>
        <p:nvSpPr>
          <p:cNvPr id="5" name="Content Placeholder 2">
            <a:extLst>
              <a:ext uri="{FF2B5EF4-FFF2-40B4-BE49-F238E27FC236}">
                <a16:creationId xmlns:a16="http://schemas.microsoft.com/office/drawing/2014/main" id="{47C0BC15-FFBC-3DF5-1B96-5F9E7D66B06D}"/>
              </a:ext>
            </a:extLst>
          </p:cNvPr>
          <p:cNvSpPr>
            <a:spLocks noGrp="1"/>
          </p:cNvSpPr>
          <p:nvPr>
            <p:ph idx="1" hasCustomPrompt="1"/>
          </p:nvPr>
        </p:nvSpPr>
        <p:spPr>
          <a:xfrm>
            <a:off x="461435" y="1948502"/>
            <a:ext cx="6088137" cy="2218387"/>
          </a:xfrm>
        </p:spPr>
        <p:txBody>
          <a:bodyPr/>
          <a:lstStyle>
            <a:lvl1pPr marL="0" indent="0">
              <a:lnSpc>
                <a:spcPct val="130000"/>
              </a:lnSpc>
              <a:buClr>
                <a:schemeClr val="bg2"/>
              </a:buClr>
              <a:buFont typeface="Courier New"/>
              <a:buNone/>
              <a:defRPr sz="1800" baseline="0">
                <a:solidFill>
                  <a:schemeClr val="tx1"/>
                </a:solidFill>
                <a:latin typeface="Arial"/>
                <a:cs typeface="Arial"/>
              </a:defRPr>
            </a:lvl1pPr>
            <a:lvl2pPr marL="742950" indent="-285750">
              <a:buClr>
                <a:schemeClr val="bg2"/>
              </a:buClr>
              <a:buFont typeface="Courier New"/>
              <a:buChar char="o"/>
              <a:defRPr sz="1600">
                <a:solidFill>
                  <a:schemeClr val="bg1"/>
                </a:solidFill>
                <a:latin typeface="Arial"/>
                <a:cs typeface="Arial"/>
              </a:defRPr>
            </a:lvl2pPr>
            <a:lvl3pPr>
              <a:buClr>
                <a:schemeClr val="bg2"/>
              </a:buClr>
              <a:defRPr sz="1600">
                <a:solidFill>
                  <a:schemeClr val="bg1"/>
                </a:solidFill>
                <a:latin typeface="Arial"/>
                <a:cs typeface="Arial"/>
              </a:defRPr>
            </a:lvl3pPr>
            <a:lvl4pPr>
              <a:buClr>
                <a:schemeClr val="bg2"/>
              </a:buClr>
              <a:defRPr sz="1600">
                <a:solidFill>
                  <a:schemeClr val="bg1"/>
                </a:solidFill>
                <a:latin typeface="Arial"/>
                <a:cs typeface="Arial"/>
              </a:defRPr>
            </a:lvl4pPr>
            <a:lvl5pPr>
              <a:buClr>
                <a:schemeClr val="bg2"/>
              </a:buClr>
              <a:defRPr sz="1600">
                <a:solidFill>
                  <a:schemeClr val="bg1"/>
                </a:solidFill>
                <a:latin typeface="Arial"/>
                <a:cs typeface="Arial"/>
              </a:defRPr>
            </a:lvl5pPr>
          </a:lstStyle>
          <a:p>
            <a:pPr lvl="0"/>
            <a:r>
              <a:rPr lang="en-US" dirty="0"/>
              <a:t>Optional short description goes here. </a:t>
            </a:r>
            <a:r>
              <a:rPr lang="en-US" dirty="0" err="1"/>
              <a:t>Enitas</a:t>
            </a:r>
            <a:r>
              <a:rPr lang="en-US" dirty="0"/>
              <a:t> as sum </a:t>
            </a:r>
            <a:r>
              <a:rPr lang="en-US" dirty="0" err="1"/>
              <a:t>ulpa</a:t>
            </a:r>
            <a:r>
              <a:rPr lang="en-US" dirty="0"/>
              <a:t> </a:t>
            </a:r>
            <a:r>
              <a:rPr lang="en-US" dirty="0" err="1"/>
              <a:t>es</a:t>
            </a:r>
            <a:r>
              <a:rPr lang="en-US" dirty="0"/>
              <a:t> </a:t>
            </a:r>
            <a:r>
              <a:rPr lang="en-US" dirty="0" err="1"/>
              <a:t>dolorem</a:t>
            </a:r>
            <a:r>
              <a:rPr lang="en-US" dirty="0"/>
              <a:t> </a:t>
            </a:r>
            <a:r>
              <a:rPr lang="en-US" dirty="0" err="1"/>
              <a:t>oluptat</a:t>
            </a:r>
            <a:r>
              <a:rPr lang="en-US" dirty="0"/>
              <a:t> </a:t>
            </a:r>
            <a:r>
              <a:rPr lang="en-US" dirty="0" err="1"/>
              <a:t>officitatiat</a:t>
            </a:r>
            <a:r>
              <a:rPr lang="en-US" dirty="0"/>
              <a:t> </a:t>
            </a:r>
            <a:r>
              <a:rPr lang="en-US" dirty="0" err="1"/>
              <a:t>hilicie</a:t>
            </a:r>
            <a:r>
              <a:rPr lang="en-US" dirty="0"/>
              <a:t> </a:t>
            </a:r>
            <a:r>
              <a:rPr lang="en-US" dirty="0" err="1"/>
              <a:t>ndantoire</a:t>
            </a:r>
            <a:r>
              <a:rPr lang="en-US" dirty="0"/>
              <a:t> </a:t>
            </a:r>
            <a:r>
              <a:rPr lang="en-US" dirty="0" err="1"/>
              <a:t>pos</a:t>
            </a:r>
            <a:r>
              <a:rPr lang="en-US" dirty="0"/>
              <a:t> </a:t>
            </a:r>
            <a:r>
              <a:rPr lang="en-US" dirty="0" err="1"/>
              <a:t>seraeptaque</a:t>
            </a:r>
            <a:r>
              <a:rPr lang="en-US" dirty="0"/>
              <a:t> </a:t>
            </a:r>
            <a:r>
              <a:rPr lang="en-US" dirty="0" err="1"/>
              <a:t>corro</a:t>
            </a:r>
            <a:r>
              <a:rPr lang="en-US" dirty="0"/>
              <a:t> </a:t>
            </a:r>
            <a:r>
              <a:rPr lang="en-US" dirty="0" err="1"/>
              <a:t>dolorrum</a:t>
            </a:r>
            <a:r>
              <a:rPr lang="en-US" dirty="0"/>
              <a:t> </a:t>
            </a:r>
            <a:r>
              <a:rPr lang="en-US" dirty="0" err="1"/>
              <a:t>eni</a:t>
            </a:r>
            <a:r>
              <a:rPr lang="en-US" dirty="0"/>
              <a:t> ad </a:t>
            </a:r>
            <a:r>
              <a:rPr lang="en-US" dirty="0" err="1"/>
              <a:t>utemperum</a:t>
            </a:r>
            <a:r>
              <a:rPr lang="en-US" dirty="0"/>
              <a:t>. </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Sub Section Slide_Option 4">
    <p:bg>
      <p:bgPr>
        <a:solidFill>
          <a:schemeClr val="bg1"/>
        </a:solidFill>
        <a:effectLst/>
      </p:bgPr>
    </p:bg>
    <p:spTree>
      <p:nvGrpSpPr>
        <p:cNvPr id="1" name=""/>
        <p:cNvGrpSpPr/>
        <p:nvPr/>
      </p:nvGrpSpPr>
      <p:grpSpPr>
        <a:xfrm>
          <a:off x="0" y="0"/>
          <a:ext cx="0" cy="0"/>
          <a:chOff x="0" y="0"/>
          <a:chExt cx="0" cy="0"/>
        </a:xfrm>
      </p:grpSpPr>
      <p:pic>
        <p:nvPicPr>
          <p:cNvPr id="2" name="Picture 1"/>
          <p:cNvPicPr>
            <a:picLocks noChangeAspect="1"/>
          </p:cNvPicPr>
          <p:nvPr userDrawn="1"/>
        </p:nvPicPr>
        <p:blipFill rotWithShape="1">
          <a:blip r:embed="rId2">
            <a:extLst>
              <a:ext uri="{28A0092B-C50C-407E-A947-70E740481C1C}">
                <a14:useLocalDpi xmlns:a14="http://schemas.microsoft.com/office/drawing/2010/main" val="0"/>
              </a:ext>
            </a:extLst>
          </a:blip>
          <a:srcRect b="15267"/>
          <a:stretch/>
        </p:blipFill>
        <p:spPr>
          <a:xfrm>
            <a:off x="0" y="152402"/>
            <a:ext cx="9144000" cy="4347882"/>
          </a:xfrm>
          <a:prstGeom prst="rect">
            <a:avLst/>
          </a:prstGeom>
        </p:spPr>
      </p:pic>
      <p:sp>
        <p:nvSpPr>
          <p:cNvPr id="3" name="Footer Placeholder 4">
            <a:extLst>
              <a:ext uri="{FF2B5EF4-FFF2-40B4-BE49-F238E27FC236}">
                <a16:creationId xmlns:a16="http://schemas.microsoft.com/office/drawing/2014/main" id="{7AA24B87-7E12-D28F-1A39-A59F4908CAEE}"/>
              </a:ext>
            </a:extLst>
          </p:cNvPr>
          <p:cNvSpPr>
            <a:spLocks noGrp="1"/>
          </p:cNvSpPr>
          <p:nvPr>
            <p:ph type="ftr" sz="quarter" idx="3"/>
          </p:nvPr>
        </p:nvSpPr>
        <p:spPr>
          <a:xfrm>
            <a:off x="3673503" y="4819783"/>
            <a:ext cx="4832308" cy="362897"/>
          </a:xfrm>
          <a:prstGeom prst="rect">
            <a:avLst/>
          </a:prstGeom>
        </p:spPr>
        <p:txBody>
          <a:bodyPr vert="horz" lIns="91440" tIns="45720" rIns="91440" bIns="45720" rtlCol="0" anchor="ctr"/>
          <a:lstStyle>
            <a:lvl1pPr algn="l">
              <a:defRPr sz="900" baseline="0">
                <a:solidFill>
                  <a:schemeClr val="bg1"/>
                </a:solidFill>
                <a:latin typeface="Arial Black"/>
                <a:cs typeface="Arial Black"/>
              </a:defRPr>
            </a:lvl1pPr>
          </a:lstStyle>
          <a:p>
            <a:pPr algn="r"/>
            <a:r>
              <a:rPr lang="en-US">
                <a:latin typeface="Arial" panose="020B0604020202020204" pitchFamily="34" charset="0"/>
                <a:cs typeface="Arial" panose="020B0604020202020204" pitchFamily="34" charset="0"/>
              </a:rPr>
              <a:t>&lt;section title&gt; | ‹#›</a:t>
            </a:r>
            <a:endParaRPr lang="en-US" b="1" dirty="0">
              <a:latin typeface="Arial Bold"/>
              <a:cs typeface="Arial Bold"/>
            </a:endParaRPr>
          </a:p>
        </p:txBody>
      </p:sp>
      <p:sp>
        <p:nvSpPr>
          <p:cNvPr id="4" name="Title 1">
            <a:extLst>
              <a:ext uri="{FF2B5EF4-FFF2-40B4-BE49-F238E27FC236}">
                <a16:creationId xmlns:a16="http://schemas.microsoft.com/office/drawing/2014/main" id="{81B5EAA4-A345-98ED-799F-D81FB080676D}"/>
              </a:ext>
            </a:extLst>
          </p:cNvPr>
          <p:cNvSpPr>
            <a:spLocks noGrp="1"/>
          </p:cNvSpPr>
          <p:nvPr>
            <p:ph type="ctrTitle" hasCustomPrompt="1"/>
          </p:nvPr>
        </p:nvSpPr>
        <p:spPr>
          <a:xfrm>
            <a:off x="452967" y="444385"/>
            <a:ext cx="6092371" cy="1102519"/>
          </a:xfrm>
          <a:ln>
            <a:noFill/>
          </a:ln>
        </p:spPr>
        <p:txBody>
          <a:bodyPr>
            <a:noAutofit/>
          </a:bodyPr>
          <a:lstStyle>
            <a:lvl1pPr algn="l">
              <a:defRPr sz="4800" b="1">
                <a:solidFill>
                  <a:schemeClr val="tx1"/>
                </a:solidFill>
                <a:latin typeface="Arial Black"/>
                <a:cs typeface="Arial Black"/>
              </a:defRPr>
            </a:lvl1pPr>
          </a:lstStyle>
          <a:p>
            <a:r>
              <a:rPr lang="en-US" dirty="0"/>
              <a:t>Sub section </a:t>
            </a:r>
            <a:br>
              <a:rPr lang="en-US" dirty="0"/>
            </a:br>
            <a:r>
              <a:rPr lang="en-US" dirty="0"/>
              <a:t>header goes here</a:t>
            </a:r>
          </a:p>
        </p:txBody>
      </p:sp>
      <p:sp>
        <p:nvSpPr>
          <p:cNvPr id="5" name="Content Placeholder 2">
            <a:extLst>
              <a:ext uri="{FF2B5EF4-FFF2-40B4-BE49-F238E27FC236}">
                <a16:creationId xmlns:a16="http://schemas.microsoft.com/office/drawing/2014/main" id="{2E88EB12-8BAC-8060-D236-FA076393466D}"/>
              </a:ext>
            </a:extLst>
          </p:cNvPr>
          <p:cNvSpPr>
            <a:spLocks noGrp="1"/>
          </p:cNvSpPr>
          <p:nvPr>
            <p:ph idx="1" hasCustomPrompt="1"/>
          </p:nvPr>
        </p:nvSpPr>
        <p:spPr>
          <a:xfrm>
            <a:off x="461435" y="1948502"/>
            <a:ext cx="6088137" cy="2218387"/>
          </a:xfrm>
        </p:spPr>
        <p:txBody>
          <a:bodyPr/>
          <a:lstStyle>
            <a:lvl1pPr marL="0" indent="0">
              <a:lnSpc>
                <a:spcPct val="130000"/>
              </a:lnSpc>
              <a:buClr>
                <a:schemeClr val="bg2"/>
              </a:buClr>
              <a:buFont typeface="Courier New"/>
              <a:buNone/>
              <a:defRPr sz="1800" baseline="0">
                <a:solidFill>
                  <a:schemeClr val="tx1"/>
                </a:solidFill>
                <a:latin typeface="Arial"/>
                <a:cs typeface="Arial"/>
              </a:defRPr>
            </a:lvl1pPr>
            <a:lvl2pPr marL="742950" indent="-285750">
              <a:buClr>
                <a:schemeClr val="bg2"/>
              </a:buClr>
              <a:buFont typeface="Courier New"/>
              <a:buChar char="o"/>
              <a:defRPr sz="1600">
                <a:solidFill>
                  <a:schemeClr val="bg1"/>
                </a:solidFill>
                <a:latin typeface="Arial"/>
                <a:cs typeface="Arial"/>
              </a:defRPr>
            </a:lvl2pPr>
            <a:lvl3pPr>
              <a:buClr>
                <a:schemeClr val="bg2"/>
              </a:buClr>
              <a:defRPr sz="1600">
                <a:solidFill>
                  <a:schemeClr val="bg1"/>
                </a:solidFill>
                <a:latin typeface="Arial"/>
                <a:cs typeface="Arial"/>
              </a:defRPr>
            </a:lvl3pPr>
            <a:lvl4pPr>
              <a:buClr>
                <a:schemeClr val="bg2"/>
              </a:buClr>
              <a:defRPr sz="1600">
                <a:solidFill>
                  <a:schemeClr val="bg1"/>
                </a:solidFill>
                <a:latin typeface="Arial"/>
                <a:cs typeface="Arial"/>
              </a:defRPr>
            </a:lvl4pPr>
            <a:lvl5pPr>
              <a:buClr>
                <a:schemeClr val="bg2"/>
              </a:buClr>
              <a:defRPr sz="1600">
                <a:solidFill>
                  <a:schemeClr val="bg1"/>
                </a:solidFill>
                <a:latin typeface="Arial"/>
                <a:cs typeface="Arial"/>
              </a:defRPr>
            </a:lvl5pPr>
          </a:lstStyle>
          <a:p>
            <a:pPr lvl="0"/>
            <a:r>
              <a:rPr lang="en-US" dirty="0"/>
              <a:t>Optional short description goes here. </a:t>
            </a:r>
            <a:r>
              <a:rPr lang="en-US" dirty="0" err="1"/>
              <a:t>Enitas</a:t>
            </a:r>
            <a:r>
              <a:rPr lang="en-US" dirty="0"/>
              <a:t> as sum </a:t>
            </a:r>
            <a:r>
              <a:rPr lang="en-US" dirty="0" err="1"/>
              <a:t>ulpa</a:t>
            </a:r>
            <a:r>
              <a:rPr lang="en-US" dirty="0"/>
              <a:t> </a:t>
            </a:r>
            <a:r>
              <a:rPr lang="en-US" dirty="0" err="1"/>
              <a:t>es</a:t>
            </a:r>
            <a:r>
              <a:rPr lang="en-US" dirty="0"/>
              <a:t> </a:t>
            </a:r>
            <a:r>
              <a:rPr lang="en-US" dirty="0" err="1"/>
              <a:t>dolorem</a:t>
            </a:r>
            <a:r>
              <a:rPr lang="en-US" dirty="0"/>
              <a:t> </a:t>
            </a:r>
            <a:r>
              <a:rPr lang="en-US" dirty="0" err="1"/>
              <a:t>oluptat</a:t>
            </a:r>
            <a:r>
              <a:rPr lang="en-US" dirty="0"/>
              <a:t> </a:t>
            </a:r>
            <a:r>
              <a:rPr lang="en-US" dirty="0" err="1"/>
              <a:t>officitatiat</a:t>
            </a:r>
            <a:r>
              <a:rPr lang="en-US" dirty="0"/>
              <a:t> </a:t>
            </a:r>
            <a:r>
              <a:rPr lang="en-US" dirty="0" err="1"/>
              <a:t>hilicie</a:t>
            </a:r>
            <a:r>
              <a:rPr lang="en-US" dirty="0"/>
              <a:t> </a:t>
            </a:r>
            <a:r>
              <a:rPr lang="en-US" dirty="0" err="1"/>
              <a:t>ndantoire</a:t>
            </a:r>
            <a:r>
              <a:rPr lang="en-US" dirty="0"/>
              <a:t> </a:t>
            </a:r>
            <a:r>
              <a:rPr lang="en-US" dirty="0" err="1"/>
              <a:t>pos</a:t>
            </a:r>
            <a:r>
              <a:rPr lang="en-US" dirty="0"/>
              <a:t> </a:t>
            </a:r>
            <a:r>
              <a:rPr lang="en-US" dirty="0" err="1"/>
              <a:t>seraeptaque</a:t>
            </a:r>
            <a:r>
              <a:rPr lang="en-US" dirty="0"/>
              <a:t> </a:t>
            </a:r>
            <a:r>
              <a:rPr lang="en-US" dirty="0" err="1"/>
              <a:t>corro</a:t>
            </a:r>
            <a:r>
              <a:rPr lang="en-US" dirty="0"/>
              <a:t> </a:t>
            </a:r>
            <a:r>
              <a:rPr lang="en-US" dirty="0" err="1"/>
              <a:t>dolorrum</a:t>
            </a:r>
            <a:r>
              <a:rPr lang="en-US" dirty="0"/>
              <a:t> </a:t>
            </a:r>
            <a:r>
              <a:rPr lang="en-US" dirty="0" err="1"/>
              <a:t>eni</a:t>
            </a:r>
            <a:r>
              <a:rPr lang="en-US" dirty="0"/>
              <a:t> ad </a:t>
            </a:r>
            <a:r>
              <a:rPr lang="en-US" dirty="0" err="1"/>
              <a:t>utemperum</a:t>
            </a:r>
            <a:r>
              <a:rPr lang="en-US" dirty="0"/>
              <a:t>. </a:t>
            </a: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End slide_white with bug">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B0EBA371-CDEC-A10A-BA0F-DCC70E5FD769}"/>
              </a:ext>
            </a:extLst>
          </p:cNvPr>
          <p:cNvPicPr>
            <a:picLocks noChangeAspect="1"/>
          </p:cNvPicPr>
          <p:nvPr userDrawn="1"/>
        </p:nvPicPr>
        <p:blipFill>
          <a:blip r:embed="rId2"/>
          <a:srcRect l="118" r="118"/>
          <a:stretch/>
        </p:blipFill>
        <p:spPr>
          <a:xfrm>
            <a:off x="3843944" y="1841969"/>
            <a:ext cx="1456112" cy="1459563"/>
          </a:xfrm>
          <a:prstGeom prst="rect">
            <a:avLst/>
          </a:prstGeom>
        </p:spPr>
      </p:pic>
    </p:spTree>
    <p:extLst>
      <p:ext uri="{BB962C8B-B14F-4D97-AF65-F5344CB8AC3E}">
        <p14:creationId xmlns:p14="http://schemas.microsoft.com/office/powerpoint/2010/main" val="84947362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userDrawn="1">
  <p:cSld name="End slide_white full logo">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91DB7FC1-9DDF-937A-95F5-89585ACD0EC2}"/>
              </a:ext>
            </a:extLst>
          </p:cNvPr>
          <p:cNvPicPr>
            <a:picLocks noChangeAspect="1"/>
          </p:cNvPicPr>
          <p:nvPr userDrawn="1"/>
        </p:nvPicPr>
        <p:blipFill>
          <a:blip r:embed="rId2"/>
          <a:stretch>
            <a:fillRect/>
          </a:stretch>
        </p:blipFill>
        <p:spPr>
          <a:xfrm>
            <a:off x="3189770" y="1922576"/>
            <a:ext cx="2764459" cy="1298347"/>
          </a:xfrm>
          <a:prstGeom prst="rect">
            <a:avLst/>
          </a:prstGeom>
        </p:spPr>
      </p:pic>
    </p:spTree>
    <p:extLst>
      <p:ext uri="{BB962C8B-B14F-4D97-AF65-F5344CB8AC3E}">
        <p14:creationId xmlns:p14="http://schemas.microsoft.com/office/powerpoint/2010/main" val="376528320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preserve="1" userDrawn="1">
  <p:cSld name="End slide_sea and bug">
    <p:bg>
      <p:bgPr>
        <a:solidFill>
          <a:schemeClr val="bg2"/>
        </a:solidFill>
        <a:effectLst/>
      </p:bgPr>
    </p:bg>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965BE7EE-5F6D-2C7A-F966-A9C8D18D4C28}"/>
              </a:ext>
            </a:extLst>
          </p:cNvPr>
          <p:cNvPicPr>
            <a:picLocks noChangeAspect="1"/>
          </p:cNvPicPr>
          <p:nvPr userDrawn="1"/>
        </p:nvPicPr>
        <p:blipFill>
          <a:blip r:embed="rId2"/>
          <a:srcRect l="118" r="118"/>
          <a:stretch/>
        </p:blipFill>
        <p:spPr>
          <a:xfrm>
            <a:off x="3843944" y="1841969"/>
            <a:ext cx="1456112" cy="1459563"/>
          </a:xfrm>
          <a:prstGeom prst="rect">
            <a:avLst/>
          </a:prstGeom>
        </p:spPr>
      </p:pic>
    </p:spTree>
    <p:extLst>
      <p:ext uri="{BB962C8B-B14F-4D97-AF65-F5344CB8AC3E}">
        <p14:creationId xmlns:p14="http://schemas.microsoft.com/office/powerpoint/2010/main" val="376362664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preserve="1" userDrawn="1">
  <p:cSld name="End slide_sea full logo">
    <p:bg>
      <p:bgPr>
        <a:solidFill>
          <a:schemeClr val="bg2"/>
        </a:solidFill>
        <a:effectLst/>
      </p:bgPr>
    </p:bg>
    <p:spTree>
      <p:nvGrpSpPr>
        <p:cNvPr id="1" name=""/>
        <p:cNvGrpSpPr/>
        <p:nvPr/>
      </p:nvGrpSpPr>
      <p:grpSpPr>
        <a:xfrm>
          <a:off x="0" y="0"/>
          <a:ext cx="0" cy="0"/>
          <a:chOff x="0" y="0"/>
          <a:chExt cx="0" cy="0"/>
        </a:xfrm>
      </p:grpSpPr>
      <p:pic>
        <p:nvPicPr>
          <p:cNvPr id="5" name="Graphic 4">
            <a:extLst>
              <a:ext uri="{FF2B5EF4-FFF2-40B4-BE49-F238E27FC236}">
                <a16:creationId xmlns:a16="http://schemas.microsoft.com/office/drawing/2014/main" id="{718CF745-DFDC-FD6C-8C12-12A8B4D85CE9}"/>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3527578" y="2252621"/>
            <a:ext cx="2088845" cy="638258"/>
          </a:xfrm>
          <a:prstGeom prst="rect">
            <a:avLst/>
          </a:prstGeom>
        </p:spPr>
      </p:pic>
    </p:spTree>
    <p:extLst>
      <p:ext uri="{BB962C8B-B14F-4D97-AF65-F5344CB8AC3E}">
        <p14:creationId xmlns:p14="http://schemas.microsoft.com/office/powerpoint/2010/main" val="301038717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preserve="1" userDrawn="1">
  <p:cSld name="End slide_bug and spruce">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5E8EE902-0603-70B3-C2E9-A8C5935E1ADC}"/>
              </a:ext>
            </a:extLst>
          </p:cNvPr>
          <p:cNvSpPr/>
          <p:nvPr userDrawn="1"/>
        </p:nvSpPr>
        <p:spPr>
          <a:xfrm>
            <a:off x="0" y="0"/>
            <a:ext cx="9144000" cy="5143500"/>
          </a:xfrm>
          <a:prstGeom prst="rect">
            <a:avLst/>
          </a:prstGeom>
          <a:solidFill>
            <a:srgbClr val="004F6C"/>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7" name="Picture 6">
            <a:extLst>
              <a:ext uri="{FF2B5EF4-FFF2-40B4-BE49-F238E27FC236}">
                <a16:creationId xmlns:a16="http://schemas.microsoft.com/office/drawing/2014/main" id="{B0EBA371-CDEC-A10A-BA0F-DCC70E5FD769}"/>
              </a:ext>
            </a:extLst>
          </p:cNvPr>
          <p:cNvPicPr>
            <a:picLocks noChangeAspect="1"/>
          </p:cNvPicPr>
          <p:nvPr userDrawn="1"/>
        </p:nvPicPr>
        <p:blipFill>
          <a:blip r:embed="rId2"/>
          <a:srcRect l="118" r="118"/>
          <a:stretch/>
        </p:blipFill>
        <p:spPr>
          <a:xfrm>
            <a:off x="3843944" y="1841969"/>
            <a:ext cx="1456112" cy="1459563"/>
          </a:xfrm>
          <a:prstGeom prst="rect">
            <a:avLst/>
          </a:prstGeom>
        </p:spPr>
      </p:pic>
    </p:spTree>
    <p:extLst>
      <p:ext uri="{BB962C8B-B14F-4D97-AF65-F5344CB8AC3E}">
        <p14:creationId xmlns:p14="http://schemas.microsoft.com/office/powerpoint/2010/main" val="329738231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preserve="1" userDrawn="1">
  <p:cSld name="End slide_full logo and spruce">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5E8EE902-0603-70B3-C2E9-A8C5935E1ADC}"/>
              </a:ext>
            </a:extLst>
          </p:cNvPr>
          <p:cNvSpPr/>
          <p:nvPr userDrawn="1"/>
        </p:nvSpPr>
        <p:spPr>
          <a:xfrm>
            <a:off x="0" y="0"/>
            <a:ext cx="9144000" cy="5143500"/>
          </a:xfrm>
          <a:prstGeom prst="rect">
            <a:avLst/>
          </a:prstGeom>
          <a:solidFill>
            <a:srgbClr val="004F6C"/>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3" name="Graphic 2">
            <a:extLst>
              <a:ext uri="{FF2B5EF4-FFF2-40B4-BE49-F238E27FC236}">
                <a16:creationId xmlns:a16="http://schemas.microsoft.com/office/drawing/2014/main" id="{8F41DE16-66F7-F0FC-E6A1-FAA17B159265}"/>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3527578" y="2252621"/>
            <a:ext cx="2088845" cy="638258"/>
          </a:xfrm>
          <a:prstGeom prst="rect">
            <a:avLst/>
          </a:prstGeom>
        </p:spPr>
      </p:pic>
    </p:spTree>
    <p:extLst>
      <p:ext uri="{BB962C8B-B14F-4D97-AF65-F5344CB8AC3E}">
        <p14:creationId xmlns:p14="http://schemas.microsoft.com/office/powerpoint/2010/main" val="115780644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_Slide_3_no_photo">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70B80472-1BAA-A0D3-1CDA-C7C627C2CD6B}"/>
              </a:ext>
            </a:extLst>
          </p:cNvPr>
          <p:cNvSpPr/>
          <p:nvPr userDrawn="1"/>
        </p:nvSpPr>
        <p:spPr>
          <a:xfrm>
            <a:off x="-1" y="0"/>
            <a:ext cx="9144001" cy="5208944"/>
          </a:xfrm>
          <a:prstGeom prst="rect">
            <a:avLst/>
          </a:prstGeom>
          <a:solidFill>
            <a:srgbClr val="004F6C"/>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 name="Subtitle 2">
            <a:extLst>
              <a:ext uri="{FF2B5EF4-FFF2-40B4-BE49-F238E27FC236}">
                <a16:creationId xmlns:a16="http://schemas.microsoft.com/office/drawing/2014/main" id="{5946E3A8-AE1B-11BB-9ECA-788829BB3787}"/>
              </a:ext>
            </a:extLst>
          </p:cNvPr>
          <p:cNvSpPr>
            <a:spLocks noGrp="1"/>
          </p:cNvSpPr>
          <p:nvPr>
            <p:ph type="subTitle" idx="1" hasCustomPrompt="1"/>
          </p:nvPr>
        </p:nvSpPr>
        <p:spPr>
          <a:xfrm>
            <a:off x="695739" y="3084130"/>
            <a:ext cx="6162260" cy="1121312"/>
          </a:xfrm>
        </p:spPr>
        <p:txBody>
          <a:bodyPr>
            <a:normAutofit/>
          </a:bodyPr>
          <a:lstStyle>
            <a:lvl1pPr marL="0" indent="0" algn="l">
              <a:buNone/>
              <a:defRPr sz="2400">
                <a:solidFill>
                  <a:schemeClr val="bg1"/>
                </a:solidFill>
                <a:latin typeface="Arial Bold"/>
                <a:cs typeface="Arial Bold"/>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Presenter names goes here</a:t>
            </a:r>
          </a:p>
        </p:txBody>
      </p:sp>
      <p:pic>
        <p:nvPicPr>
          <p:cNvPr id="7" name="Picture 6">
            <a:extLst>
              <a:ext uri="{FF2B5EF4-FFF2-40B4-BE49-F238E27FC236}">
                <a16:creationId xmlns:a16="http://schemas.microsoft.com/office/drawing/2014/main" id="{20A1709B-7FC5-807C-8C76-048FBA2476DC}"/>
              </a:ext>
            </a:extLst>
          </p:cNvPr>
          <p:cNvPicPr>
            <a:picLocks noChangeAspect="1"/>
          </p:cNvPicPr>
          <p:nvPr userDrawn="1"/>
        </p:nvPicPr>
        <p:blipFill>
          <a:blip r:embed="rId2"/>
          <a:srcRect l="4" r="4"/>
          <a:stretch/>
        </p:blipFill>
        <p:spPr>
          <a:xfrm>
            <a:off x="-1" y="4613631"/>
            <a:ext cx="9143214" cy="595313"/>
          </a:xfrm>
          <a:prstGeom prst="rect">
            <a:avLst/>
          </a:prstGeom>
        </p:spPr>
      </p:pic>
      <p:sp>
        <p:nvSpPr>
          <p:cNvPr id="10" name="Title 3">
            <a:extLst>
              <a:ext uri="{FF2B5EF4-FFF2-40B4-BE49-F238E27FC236}">
                <a16:creationId xmlns:a16="http://schemas.microsoft.com/office/drawing/2014/main" id="{6A5F438E-220A-C5DA-4AB1-60BB75A22F60}"/>
              </a:ext>
            </a:extLst>
          </p:cNvPr>
          <p:cNvSpPr>
            <a:spLocks noGrp="1"/>
          </p:cNvSpPr>
          <p:nvPr>
            <p:ph type="title" hasCustomPrompt="1"/>
          </p:nvPr>
        </p:nvSpPr>
        <p:spPr>
          <a:xfrm>
            <a:off x="695739" y="665671"/>
            <a:ext cx="7613239" cy="2418459"/>
          </a:xfrm>
        </p:spPr>
        <p:txBody>
          <a:bodyPr/>
          <a:lstStyle>
            <a:lvl1pPr>
              <a:lnSpc>
                <a:spcPct val="90000"/>
              </a:lnSpc>
              <a:defRPr sz="4000">
                <a:solidFill>
                  <a:schemeClr val="bg1"/>
                </a:solidFill>
              </a:defRPr>
            </a:lvl1pPr>
          </a:lstStyle>
          <a:p>
            <a:r>
              <a:rPr lang="en-US" dirty="0"/>
              <a:t>This is a</a:t>
            </a:r>
            <a:br>
              <a:rPr lang="en-US" dirty="0"/>
            </a:br>
            <a:r>
              <a:rPr lang="en-US" dirty="0"/>
              <a:t>really long</a:t>
            </a:r>
            <a:br>
              <a:rPr lang="en-US" dirty="0"/>
            </a:br>
            <a:r>
              <a:rPr lang="en-US" dirty="0"/>
              <a:t>four-line</a:t>
            </a:r>
            <a:br>
              <a:rPr lang="en-US" dirty="0"/>
            </a:br>
            <a:r>
              <a:rPr lang="en-US" dirty="0"/>
              <a:t>presentation title</a:t>
            </a:r>
          </a:p>
        </p:txBody>
      </p:sp>
      <p:pic>
        <p:nvPicPr>
          <p:cNvPr id="3" name="Graphic 2">
            <a:extLst>
              <a:ext uri="{FF2B5EF4-FFF2-40B4-BE49-F238E27FC236}">
                <a16:creationId xmlns:a16="http://schemas.microsoft.com/office/drawing/2014/main" id="{8AA0FFB3-3DF1-634B-0082-1782C60B29CF}"/>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6754630" y="420560"/>
            <a:ext cx="1693630" cy="517498"/>
          </a:xfrm>
          <a:prstGeom prst="rect">
            <a:avLst/>
          </a:prstGeom>
        </p:spPr>
      </p:pic>
      <p:sp>
        <p:nvSpPr>
          <p:cNvPr id="4" name="Footer Placeholder 4">
            <a:extLst>
              <a:ext uri="{FF2B5EF4-FFF2-40B4-BE49-F238E27FC236}">
                <a16:creationId xmlns:a16="http://schemas.microsoft.com/office/drawing/2014/main" id="{85603C38-ED25-DB61-680F-0F08BA654024}"/>
              </a:ext>
            </a:extLst>
          </p:cNvPr>
          <p:cNvSpPr>
            <a:spLocks noGrp="1"/>
          </p:cNvSpPr>
          <p:nvPr>
            <p:ph type="ftr" sz="quarter" idx="3"/>
          </p:nvPr>
        </p:nvSpPr>
        <p:spPr>
          <a:xfrm>
            <a:off x="6170212" y="4855024"/>
            <a:ext cx="2278048" cy="273844"/>
          </a:xfrm>
          <a:prstGeom prst="rect">
            <a:avLst/>
          </a:prstGeom>
        </p:spPr>
        <p:txBody>
          <a:bodyPr vert="horz" lIns="91440" tIns="45720" rIns="91440" bIns="45720" rtlCol="0" anchor="ctr"/>
          <a:lstStyle>
            <a:lvl1pPr algn="r">
              <a:defRPr sz="900" baseline="0">
                <a:solidFill>
                  <a:schemeClr val="bg1"/>
                </a:solidFill>
                <a:latin typeface="Arial Black"/>
                <a:cs typeface="Arial Black"/>
              </a:defRPr>
            </a:lvl1pPr>
          </a:lstStyle>
          <a:p>
            <a:fld id="{04C6AE67-7535-7343-8F7E-1341122BB039}" type="datetime4">
              <a:rPr lang="en-CA" b="1" smtClean="0">
                <a:latin typeface="Arial Black" panose="020B0604020202020204" pitchFamily="34" charset="0"/>
                <a:cs typeface="Arial Black" panose="020B0604020202020204" pitchFamily="34" charset="0"/>
              </a:rPr>
              <a:pPr/>
              <a:t>March 16, 2026</a:t>
            </a:fld>
            <a:endParaRPr lang="en-US" dirty="0">
              <a:latin typeface="Arial Bold"/>
              <a:cs typeface="Arial Bold"/>
            </a:endParaRPr>
          </a:p>
        </p:txBody>
      </p:sp>
    </p:spTree>
    <p:extLst>
      <p:ext uri="{BB962C8B-B14F-4D97-AF65-F5344CB8AC3E}">
        <p14:creationId xmlns:p14="http://schemas.microsoft.com/office/powerpoint/2010/main" val="209067365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Section Title 1">
    <p:bg>
      <p:bgPr>
        <a:solidFill>
          <a:schemeClr val="bg2"/>
        </a:solidFill>
        <a:effectLst/>
      </p:bgPr>
    </p:bg>
    <p:spTree>
      <p:nvGrpSpPr>
        <p:cNvPr id="1" name=""/>
        <p:cNvGrpSpPr/>
        <p:nvPr/>
      </p:nvGrpSpPr>
      <p:grpSpPr>
        <a:xfrm>
          <a:off x="0" y="0"/>
          <a:ext cx="0" cy="0"/>
          <a:chOff x="0" y="0"/>
          <a:chExt cx="0" cy="0"/>
        </a:xfrm>
      </p:grpSpPr>
      <p:sp>
        <p:nvSpPr>
          <p:cNvPr id="10" name="Title 1"/>
          <p:cNvSpPr>
            <a:spLocks noGrp="1"/>
          </p:cNvSpPr>
          <p:nvPr>
            <p:ph type="ctrTitle" hasCustomPrompt="1"/>
          </p:nvPr>
        </p:nvSpPr>
        <p:spPr>
          <a:xfrm>
            <a:off x="457200" y="285750"/>
            <a:ext cx="8229600" cy="2286000"/>
          </a:xfrm>
          <a:ln>
            <a:noFill/>
          </a:ln>
        </p:spPr>
        <p:txBody>
          <a:bodyPr lIns="0" rIns="0" bIns="91440" anchor="b" anchorCtr="0">
            <a:noAutofit/>
          </a:bodyPr>
          <a:lstStyle>
            <a:lvl1pPr algn="l">
              <a:lnSpc>
                <a:spcPct val="100000"/>
              </a:lnSpc>
              <a:defRPr sz="4800" b="1">
                <a:solidFill>
                  <a:schemeClr val="tx1"/>
                </a:solidFill>
                <a:latin typeface="Arial Black"/>
                <a:cs typeface="Arial Black"/>
              </a:defRPr>
            </a:lvl1pPr>
          </a:lstStyle>
          <a:p>
            <a:r>
              <a:rPr lang="en-US"/>
              <a:t>Section </a:t>
            </a:r>
            <a:br>
              <a:rPr lang="en-US"/>
            </a:br>
            <a:r>
              <a:rPr lang="en-US"/>
              <a:t>header goes here</a:t>
            </a:r>
          </a:p>
        </p:txBody>
      </p:sp>
      <p:sp>
        <p:nvSpPr>
          <p:cNvPr id="18" name="Content Placeholder 2"/>
          <p:cNvSpPr>
            <a:spLocks noGrp="1"/>
          </p:cNvSpPr>
          <p:nvPr>
            <p:ph idx="1" hasCustomPrompt="1"/>
          </p:nvPr>
        </p:nvSpPr>
        <p:spPr>
          <a:xfrm>
            <a:off x="461434" y="2571750"/>
            <a:ext cx="5939365" cy="1828800"/>
          </a:xfrm>
        </p:spPr>
        <p:txBody>
          <a:bodyPr lIns="0" tIns="91440" rIns="0" bIns="91440">
            <a:normAutofit/>
          </a:bodyPr>
          <a:lstStyle>
            <a:lvl1pPr marL="0" indent="0">
              <a:lnSpc>
                <a:spcPct val="100000"/>
              </a:lnSpc>
              <a:buClr>
                <a:schemeClr val="bg2"/>
              </a:buClr>
              <a:buFont typeface="Courier New"/>
              <a:buNone/>
              <a:defRPr sz="1600" baseline="0">
                <a:solidFill>
                  <a:schemeClr val="bg1"/>
                </a:solidFill>
                <a:latin typeface="Arial"/>
                <a:cs typeface="Arial"/>
              </a:defRPr>
            </a:lvl1pPr>
            <a:lvl2pPr marL="742950" indent="-285750">
              <a:buClr>
                <a:schemeClr val="bg2"/>
              </a:buClr>
              <a:buFont typeface="Courier New"/>
              <a:buChar char="o"/>
              <a:defRPr sz="1600">
                <a:solidFill>
                  <a:schemeClr val="bg1"/>
                </a:solidFill>
                <a:latin typeface="Arial"/>
                <a:cs typeface="Arial"/>
              </a:defRPr>
            </a:lvl2pPr>
            <a:lvl3pPr>
              <a:buClr>
                <a:schemeClr val="bg2"/>
              </a:buClr>
              <a:defRPr sz="1600">
                <a:solidFill>
                  <a:schemeClr val="bg1"/>
                </a:solidFill>
                <a:latin typeface="Arial"/>
                <a:cs typeface="Arial"/>
              </a:defRPr>
            </a:lvl3pPr>
            <a:lvl4pPr>
              <a:buClr>
                <a:schemeClr val="bg2"/>
              </a:buClr>
              <a:defRPr sz="1600">
                <a:solidFill>
                  <a:schemeClr val="bg1"/>
                </a:solidFill>
                <a:latin typeface="Arial"/>
                <a:cs typeface="Arial"/>
              </a:defRPr>
            </a:lvl4pPr>
            <a:lvl5pPr>
              <a:buClr>
                <a:schemeClr val="bg2"/>
              </a:buClr>
              <a:defRPr sz="1600">
                <a:solidFill>
                  <a:schemeClr val="bg1"/>
                </a:solidFill>
                <a:latin typeface="Arial"/>
                <a:cs typeface="Arial"/>
              </a:defRPr>
            </a:lvl5pPr>
          </a:lstStyle>
          <a:p>
            <a:pPr lvl="0"/>
            <a:r>
              <a:rPr lang="en-US"/>
              <a:t>Optional short description goes here. </a:t>
            </a:r>
          </a:p>
        </p:txBody>
      </p:sp>
      <p:pic>
        <p:nvPicPr>
          <p:cNvPr id="2" name="Picture 1" descr="L_BCH_REV.eps">
            <a:extLst>
              <a:ext uri="{FF2B5EF4-FFF2-40B4-BE49-F238E27FC236}">
                <a16:creationId xmlns:a16="http://schemas.microsoft.com/office/drawing/2014/main" id="{E1AFF9B5-9B67-13C8-9369-83B4F1B8A3E6}"/>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770300" y="4107440"/>
            <a:ext cx="912266" cy="284737"/>
          </a:xfrm>
          <a:prstGeom prst="rect">
            <a:avLst/>
          </a:prstGeom>
        </p:spPr>
      </p:pic>
    </p:spTree>
    <p:extLst>
      <p:ext uri="{BB962C8B-B14F-4D97-AF65-F5344CB8AC3E}">
        <p14:creationId xmlns:p14="http://schemas.microsoft.com/office/powerpoint/2010/main" val="2210830587"/>
      </p:ext>
    </p:extLst>
  </p:cSld>
  <p:clrMapOvr>
    <a:masterClrMapping/>
  </p:clrMapOvr>
  <p:extLst>
    <p:ext uri="{DCECCB84-F9BA-43D5-87BE-67443E8EF086}">
      <p15:sldGuideLst xmlns:p15="http://schemas.microsoft.com/office/powerpoint/2012/main"/>
    </p:ext>
  </p:extLst>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3_Title Slide_2 Lines">
    <p:bg>
      <p:bgPr>
        <a:solidFill>
          <a:schemeClr val="tx1"/>
        </a:solidFill>
        <a:effectLst/>
      </p:bgPr>
    </p:bg>
    <p:spTree>
      <p:nvGrpSpPr>
        <p:cNvPr id="1" name=""/>
        <p:cNvGrpSpPr/>
        <p:nvPr/>
      </p:nvGrpSpPr>
      <p:grpSpPr>
        <a:xfrm>
          <a:off x="0" y="0"/>
          <a:ext cx="0" cy="0"/>
          <a:chOff x="0" y="0"/>
          <a:chExt cx="0" cy="0"/>
        </a:xfrm>
      </p:grpSpPr>
      <p:pic>
        <p:nvPicPr>
          <p:cNvPr id="3" name="Picture 2" descr="BCH_Illustrations_RGB.ai"/>
          <p:cNvPicPr>
            <a:picLocks noChangeAspect="1"/>
          </p:cNvPicPr>
          <p:nvPr userDrawn="1"/>
        </p:nvPicPr>
        <p:blipFill rotWithShape="1">
          <a:blip r:embed="rId2">
            <a:extLst>
              <a:ext uri="{28A0092B-C50C-407E-A947-70E740481C1C}">
                <a14:useLocalDpi xmlns:a14="http://schemas.microsoft.com/office/drawing/2010/main" val="0"/>
              </a:ext>
            </a:extLst>
          </a:blip>
          <a:srcRect l="9150" t="13418" r="16614" b="12346"/>
          <a:stretch/>
        </p:blipFill>
        <p:spPr>
          <a:xfrm>
            <a:off x="1177931" y="1101011"/>
            <a:ext cx="6788140" cy="3818329"/>
          </a:xfrm>
          <a:prstGeom prst="rect">
            <a:avLst/>
          </a:prstGeom>
        </p:spPr>
      </p:pic>
      <p:sp>
        <p:nvSpPr>
          <p:cNvPr id="7" name="Title 1"/>
          <p:cNvSpPr>
            <a:spLocks noGrp="1"/>
          </p:cNvSpPr>
          <p:nvPr>
            <p:ph type="ctrTitle" hasCustomPrompt="1"/>
          </p:nvPr>
        </p:nvSpPr>
        <p:spPr>
          <a:xfrm>
            <a:off x="457200" y="560672"/>
            <a:ext cx="6414420" cy="1160634"/>
          </a:xfrm>
          <a:ln>
            <a:noFill/>
          </a:ln>
        </p:spPr>
        <p:txBody>
          <a:bodyPr>
            <a:noAutofit/>
          </a:bodyPr>
          <a:lstStyle>
            <a:lvl1pPr algn="l">
              <a:defRPr sz="3600" b="1">
                <a:solidFill>
                  <a:srgbClr val="004F6C"/>
                </a:solidFill>
                <a:latin typeface="Arial Black"/>
                <a:cs typeface="Arial Black"/>
              </a:defRPr>
            </a:lvl1pPr>
          </a:lstStyle>
          <a:p>
            <a:r>
              <a:rPr lang="en-US" dirty="0"/>
              <a:t>Presentation </a:t>
            </a:r>
            <a:br>
              <a:rPr lang="en-US" dirty="0"/>
            </a:br>
            <a:r>
              <a:rPr lang="en-US" dirty="0"/>
              <a:t>title</a:t>
            </a:r>
          </a:p>
        </p:txBody>
      </p:sp>
      <p:sp>
        <p:nvSpPr>
          <p:cNvPr id="8" name="Footer Placeholder 3"/>
          <p:cNvSpPr>
            <a:spLocks noGrp="1"/>
          </p:cNvSpPr>
          <p:nvPr>
            <p:ph type="ftr" sz="quarter" idx="10"/>
          </p:nvPr>
        </p:nvSpPr>
        <p:spPr>
          <a:xfrm>
            <a:off x="457199" y="4645496"/>
            <a:ext cx="2895600" cy="273844"/>
          </a:xfrm>
          <a:prstGeom prst="rect">
            <a:avLst/>
          </a:prstGeom>
        </p:spPr>
        <p:txBody>
          <a:bodyPr/>
          <a:lstStyle>
            <a:lvl1pPr>
              <a:defRPr sz="900">
                <a:solidFill>
                  <a:srgbClr val="004F6C"/>
                </a:solidFill>
                <a:latin typeface="Arial Black"/>
                <a:cs typeface="Arial Black"/>
              </a:defRPr>
            </a:lvl1pPr>
          </a:lstStyle>
          <a:p>
            <a:endParaRPr lang="en-US" dirty="0"/>
          </a:p>
        </p:txBody>
      </p:sp>
      <p:pic>
        <p:nvPicPr>
          <p:cNvPr id="9" name="Picture 8" descr="L_BCH_RGB.eps"/>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465394" y="4651830"/>
            <a:ext cx="1147942" cy="263070"/>
          </a:xfrm>
          <a:prstGeom prst="rect">
            <a:avLst/>
          </a:prstGeom>
        </p:spPr>
      </p:pic>
    </p:spTree>
    <p:extLst>
      <p:ext uri="{BB962C8B-B14F-4D97-AF65-F5344CB8AC3E}">
        <p14:creationId xmlns:p14="http://schemas.microsoft.com/office/powerpoint/2010/main" val="1488705322"/>
      </p:ext>
    </p:extLst>
  </p:cSld>
  <p:clrMapOvr>
    <a:overrideClrMapping bg1="dk1" tx1="lt1" bg2="dk2" tx2="lt2" accent1="accent1" accent2="accent2" accent3="accent3" accent4="accent4" accent5="accent5" accent6="accent6" hlink="hlink" folHlink="folHlink"/>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1_Sub Section Slide_Option 3">
    <p:bg>
      <p:bgPr>
        <a:solidFill>
          <a:schemeClr val="bg1"/>
        </a:solidFill>
        <a:effectLst/>
      </p:bgPr>
    </p:bg>
    <p:spTree>
      <p:nvGrpSpPr>
        <p:cNvPr id="1" name=""/>
        <p:cNvGrpSpPr/>
        <p:nvPr/>
      </p:nvGrpSpPr>
      <p:grpSpPr>
        <a:xfrm>
          <a:off x="0" y="0"/>
          <a:ext cx="0" cy="0"/>
          <a:chOff x="0" y="0"/>
          <a:chExt cx="0" cy="0"/>
        </a:xfrm>
      </p:grpSpPr>
      <p:sp>
        <p:nvSpPr>
          <p:cNvPr id="10" name="Title 1"/>
          <p:cNvSpPr>
            <a:spLocks noGrp="1"/>
          </p:cNvSpPr>
          <p:nvPr>
            <p:ph type="ctrTitle" hasCustomPrompt="1"/>
          </p:nvPr>
        </p:nvSpPr>
        <p:spPr>
          <a:xfrm>
            <a:off x="457201" y="594689"/>
            <a:ext cx="6092371" cy="1102519"/>
          </a:xfrm>
          <a:ln>
            <a:noFill/>
          </a:ln>
        </p:spPr>
        <p:txBody>
          <a:bodyPr>
            <a:noAutofit/>
          </a:bodyPr>
          <a:lstStyle>
            <a:lvl1pPr algn="l">
              <a:defRPr sz="3600" b="1">
                <a:solidFill>
                  <a:srgbClr val="004F6C"/>
                </a:solidFill>
                <a:latin typeface="Arial Black"/>
                <a:cs typeface="Arial Black"/>
              </a:defRPr>
            </a:lvl1pPr>
          </a:lstStyle>
          <a:p>
            <a:r>
              <a:rPr lang="en-US" dirty="0"/>
              <a:t>Sub section </a:t>
            </a:r>
            <a:br>
              <a:rPr lang="en-US" dirty="0"/>
            </a:br>
            <a:r>
              <a:rPr lang="en-US" dirty="0"/>
              <a:t>header goes here</a:t>
            </a:r>
          </a:p>
        </p:txBody>
      </p:sp>
      <p:pic>
        <p:nvPicPr>
          <p:cNvPr id="15" name="Picture 14" descr="L_BCH_RGB.eps"/>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465394" y="4651830"/>
            <a:ext cx="1147942" cy="263070"/>
          </a:xfrm>
          <a:prstGeom prst="rect">
            <a:avLst/>
          </a:prstGeom>
        </p:spPr>
      </p:pic>
      <p:sp>
        <p:nvSpPr>
          <p:cNvPr id="18" name="Content Placeholder 2"/>
          <p:cNvSpPr>
            <a:spLocks noGrp="1"/>
          </p:cNvSpPr>
          <p:nvPr>
            <p:ph idx="1" hasCustomPrompt="1"/>
          </p:nvPr>
        </p:nvSpPr>
        <p:spPr>
          <a:xfrm>
            <a:off x="461435" y="1785314"/>
            <a:ext cx="6088137" cy="2381576"/>
          </a:xfrm>
        </p:spPr>
        <p:txBody>
          <a:bodyPr/>
          <a:lstStyle>
            <a:lvl1pPr marL="0" indent="0">
              <a:lnSpc>
                <a:spcPct val="110000"/>
              </a:lnSpc>
              <a:buClr>
                <a:schemeClr val="bg2"/>
              </a:buClr>
              <a:buFont typeface="Courier New"/>
              <a:buNone/>
              <a:defRPr sz="1350" baseline="0">
                <a:solidFill>
                  <a:srgbClr val="004F6C"/>
                </a:solidFill>
                <a:latin typeface="Arial"/>
                <a:cs typeface="Arial"/>
              </a:defRPr>
            </a:lvl1pPr>
            <a:lvl2pPr marL="557213" indent="-214313">
              <a:buClr>
                <a:schemeClr val="bg2"/>
              </a:buClr>
              <a:buFont typeface="Courier New"/>
              <a:buChar char="o"/>
              <a:defRPr sz="1200">
                <a:solidFill>
                  <a:schemeClr val="bg1"/>
                </a:solidFill>
                <a:latin typeface="Arial"/>
                <a:cs typeface="Arial"/>
              </a:defRPr>
            </a:lvl2pPr>
            <a:lvl3pPr>
              <a:buClr>
                <a:schemeClr val="bg2"/>
              </a:buClr>
              <a:defRPr sz="1200">
                <a:solidFill>
                  <a:schemeClr val="bg1"/>
                </a:solidFill>
                <a:latin typeface="Arial"/>
                <a:cs typeface="Arial"/>
              </a:defRPr>
            </a:lvl3pPr>
            <a:lvl4pPr>
              <a:buClr>
                <a:schemeClr val="bg2"/>
              </a:buClr>
              <a:defRPr sz="1200">
                <a:solidFill>
                  <a:schemeClr val="bg1"/>
                </a:solidFill>
                <a:latin typeface="Arial"/>
                <a:cs typeface="Arial"/>
              </a:defRPr>
            </a:lvl4pPr>
            <a:lvl5pPr>
              <a:buClr>
                <a:schemeClr val="bg2"/>
              </a:buClr>
              <a:defRPr sz="1200">
                <a:solidFill>
                  <a:schemeClr val="bg1"/>
                </a:solidFill>
                <a:latin typeface="Arial"/>
                <a:cs typeface="Arial"/>
              </a:defRPr>
            </a:lvl5pPr>
          </a:lstStyle>
          <a:p>
            <a:pPr lvl="0"/>
            <a:r>
              <a:rPr lang="en-US" dirty="0"/>
              <a:t>Optional short description goes here. </a:t>
            </a:r>
            <a:r>
              <a:rPr lang="en-US" dirty="0" err="1"/>
              <a:t>Enitas</a:t>
            </a:r>
            <a:r>
              <a:rPr lang="en-US" dirty="0"/>
              <a:t> as sum </a:t>
            </a:r>
            <a:r>
              <a:rPr lang="en-US" dirty="0" err="1"/>
              <a:t>ulpa</a:t>
            </a:r>
            <a:r>
              <a:rPr lang="en-US" dirty="0"/>
              <a:t> </a:t>
            </a:r>
            <a:r>
              <a:rPr lang="en-US" dirty="0" err="1"/>
              <a:t>es</a:t>
            </a:r>
            <a:r>
              <a:rPr lang="en-US" dirty="0"/>
              <a:t> </a:t>
            </a:r>
            <a:r>
              <a:rPr lang="en-US" dirty="0" err="1"/>
              <a:t>dolorem</a:t>
            </a:r>
            <a:r>
              <a:rPr lang="en-US" dirty="0"/>
              <a:t> </a:t>
            </a:r>
            <a:r>
              <a:rPr lang="en-US" dirty="0" err="1"/>
              <a:t>oluptat</a:t>
            </a:r>
            <a:r>
              <a:rPr lang="en-US" dirty="0"/>
              <a:t> </a:t>
            </a:r>
            <a:r>
              <a:rPr lang="en-US" dirty="0" err="1"/>
              <a:t>officitatiat</a:t>
            </a:r>
            <a:r>
              <a:rPr lang="en-US" dirty="0"/>
              <a:t> </a:t>
            </a:r>
            <a:r>
              <a:rPr lang="en-US" dirty="0" err="1"/>
              <a:t>hilicie</a:t>
            </a:r>
            <a:r>
              <a:rPr lang="en-US" dirty="0"/>
              <a:t> </a:t>
            </a:r>
            <a:r>
              <a:rPr lang="en-US" dirty="0" err="1"/>
              <a:t>ndantoire</a:t>
            </a:r>
            <a:r>
              <a:rPr lang="en-US" dirty="0"/>
              <a:t> </a:t>
            </a:r>
            <a:r>
              <a:rPr lang="en-US" dirty="0" err="1"/>
              <a:t>pos</a:t>
            </a:r>
            <a:r>
              <a:rPr lang="en-US" dirty="0"/>
              <a:t> </a:t>
            </a:r>
            <a:r>
              <a:rPr lang="en-US" dirty="0" err="1"/>
              <a:t>seraeptaque</a:t>
            </a:r>
            <a:r>
              <a:rPr lang="en-US" dirty="0"/>
              <a:t> </a:t>
            </a:r>
            <a:r>
              <a:rPr lang="en-US" dirty="0" err="1"/>
              <a:t>corro</a:t>
            </a:r>
            <a:r>
              <a:rPr lang="en-US" dirty="0"/>
              <a:t> </a:t>
            </a:r>
            <a:r>
              <a:rPr lang="en-US" dirty="0" err="1"/>
              <a:t>dolorrum</a:t>
            </a:r>
            <a:r>
              <a:rPr lang="en-US" dirty="0"/>
              <a:t> </a:t>
            </a:r>
            <a:r>
              <a:rPr lang="en-US" dirty="0" err="1"/>
              <a:t>eni</a:t>
            </a:r>
            <a:r>
              <a:rPr lang="en-US" dirty="0"/>
              <a:t> ad </a:t>
            </a:r>
            <a:r>
              <a:rPr lang="en-US" dirty="0" err="1"/>
              <a:t>utemperum</a:t>
            </a:r>
            <a:r>
              <a:rPr lang="en-US" dirty="0"/>
              <a:t>. </a:t>
            </a:r>
          </a:p>
        </p:txBody>
      </p:sp>
    </p:spTree>
    <p:extLst>
      <p:ext uri="{BB962C8B-B14F-4D97-AF65-F5344CB8AC3E}">
        <p14:creationId xmlns:p14="http://schemas.microsoft.com/office/powerpoint/2010/main" val="165377586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F80994-7258-4FC7-9F82-7DD01258F734}"/>
              </a:ext>
            </a:extLst>
          </p:cNvPr>
          <p:cNvSpPr>
            <a:spLocks noGrp="1"/>
          </p:cNvSpPr>
          <p:nvPr>
            <p:ph type="title"/>
          </p:nvPr>
        </p:nvSpPr>
        <p:spPr>
          <a:xfrm>
            <a:off x="176842" y="102394"/>
            <a:ext cx="7911501" cy="872392"/>
          </a:xfrm>
          <a:prstGeom prst="rect">
            <a:avLst/>
          </a:prstGeom>
        </p:spPr>
        <p:txBody>
          <a:bodyPr/>
          <a:lstStyle/>
          <a:p>
            <a:r>
              <a:rPr lang="en-US"/>
              <a:t>Click to edit Master title style</a:t>
            </a:r>
          </a:p>
        </p:txBody>
      </p:sp>
      <p:sp>
        <p:nvSpPr>
          <p:cNvPr id="3" name="Content Placeholder 2">
            <a:extLst>
              <a:ext uri="{FF2B5EF4-FFF2-40B4-BE49-F238E27FC236}">
                <a16:creationId xmlns:a16="http://schemas.microsoft.com/office/drawing/2014/main" id="{FB39AC8F-3203-481C-9220-B83F3B2FCCFA}"/>
              </a:ext>
            </a:extLst>
          </p:cNvPr>
          <p:cNvSpPr>
            <a:spLocks noGrp="1"/>
          </p:cNvSpPr>
          <p:nvPr>
            <p:ph idx="1"/>
          </p:nvPr>
        </p:nvSpPr>
        <p:spPr>
          <a:xfrm>
            <a:off x="628650" y="1369219"/>
            <a:ext cx="7886700" cy="3263504"/>
          </a:xfrm>
          <a:prstGeom prst="rect">
            <a:avLst/>
          </a:prstGeo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1CE342F1-4B4E-4DB5-82D1-38D344A3483E}"/>
              </a:ext>
            </a:extLst>
          </p:cNvPr>
          <p:cNvSpPr>
            <a:spLocks noGrp="1"/>
          </p:cNvSpPr>
          <p:nvPr>
            <p:ph type="dt" sz="half" idx="10"/>
          </p:nvPr>
        </p:nvSpPr>
        <p:spPr>
          <a:xfrm>
            <a:off x="628650" y="4767263"/>
            <a:ext cx="2057400" cy="273844"/>
          </a:xfrm>
          <a:prstGeom prst="rect">
            <a:avLst/>
          </a:prstGeom>
        </p:spPr>
        <p:txBody>
          <a:bodyPr/>
          <a:lstStyle/>
          <a:p>
            <a:fld id="{225437CA-F327-46A3-9C17-C24F761F5CFA}" type="datetimeFigureOut">
              <a:rPr lang="en-US" smtClean="0"/>
              <a:t>2026-03-16</a:t>
            </a:fld>
            <a:endParaRPr lang="en-US" dirty="0"/>
          </a:p>
        </p:txBody>
      </p:sp>
      <p:sp>
        <p:nvSpPr>
          <p:cNvPr id="5" name="Footer Placeholder 4">
            <a:extLst>
              <a:ext uri="{FF2B5EF4-FFF2-40B4-BE49-F238E27FC236}">
                <a16:creationId xmlns:a16="http://schemas.microsoft.com/office/drawing/2014/main" id="{314E00F6-3458-4DD7-9B8A-7FE903AFAABA}"/>
              </a:ext>
            </a:extLst>
          </p:cNvPr>
          <p:cNvSpPr>
            <a:spLocks noGrp="1"/>
          </p:cNvSpPr>
          <p:nvPr>
            <p:ph type="ftr" sz="quarter" idx="11"/>
          </p:nvPr>
        </p:nvSpPr>
        <p:spPr>
          <a:xfrm>
            <a:off x="3028950" y="4767263"/>
            <a:ext cx="3086100" cy="273844"/>
          </a:xfrm>
          <a:prstGeom prst="rect">
            <a:avLst/>
          </a:prstGeom>
        </p:spPr>
        <p:txBody>
          <a:bodyPr/>
          <a:lstStyle/>
          <a:p>
            <a:endParaRPr lang="en-US" dirty="0"/>
          </a:p>
        </p:txBody>
      </p:sp>
      <p:sp>
        <p:nvSpPr>
          <p:cNvPr id="6" name="Slide Number Placeholder 5">
            <a:extLst>
              <a:ext uri="{FF2B5EF4-FFF2-40B4-BE49-F238E27FC236}">
                <a16:creationId xmlns:a16="http://schemas.microsoft.com/office/drawing/2014/main" id="{0E5CBC7A-AE29-49E8-B9CD-A0EBE04CA11E}"/>
              </a:ext>
            </a:extLst>
          </p:cNvPr>
          <p:cNvSpPr>
            <a:spLocks noGrp="1"/>
          </p:cNvSpPr>
          <p:nvPr>
            <p:ph type="sldNum" sz="quarter" idx="12"/>
          </p:nvPr>
        </p:nvSpPr>
        <p:spPr>
          <a:xfrm>
            <a:off x="6457950" y="4748842"/>
            <a:ext cx="2057400" cy="292265"/>
          </a:xfrm>
          <a:prstGeom prst="rect">
            <a:avLst/>
          </a:prstGeom>
        </p:spPr>
        <p:txBody>
          <a:bodyPr/>
          <a:lstStyle/>
          <a:p>
            <a:fld id="{33BB10C9-3430-4675-9C51-94B29ACF224F}" type="slidenum">
              <a:rPr lang="en-US" smtClean="0"/>
              <a:t>‹#›</a:t>
            </a:fld>
            <a:endParaRPr lang="en-US" dirty="0"/>
          </a:p>
        </p:txBody>
      </p:sp>
    </p:spTree>
    <p:extLst>
      <p:ext uri="{BB962C8B-B14F-4D97-AF65-F5344CB8AC3E}">
        <p14:creationId xmlns:p14="http://schemas.microsoft.com/office/powerpoint/2010/main" val="478222002"/>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B96117-5110-42A6-9AC3-22F52D0599BE}"/>
              </a:ext>
            </a:extLst>
          </p:cNvPr>
          <p:cNvSpPr>
            <a:spLocks noGrp="1"/>
          </p:cNvSpPr>
          <p:nvPr>
            <p:ph type="title"/>
          </p:nvPr>
        </p:nvSpPr>
        <p:spPr>
          <a:xfrm>
            <a:off x="176842" y="102394"/>
            <a:ext cx="7911501" cy="872392"/>
          </a:xfrm>
          <a:prstGeom prst="rect">
            <a:avLst/>
          </a:prstGeom>
        </p:spPr>
        <p:txBody>
          <a:bodyPr/>
          <a:lstStyle/>
          <a:p>
            <a:r>
              <a:rPr lang="en-US"/>
              <a:t>Click to edit Master title style</a:t>
            </a:r>
          </a:p>
        </p:txBody>
      </p:sp>
      <p:sp>
        <p:nvSpPr>
          <p:cNvPr id="3" name="Content Placeholder 2">
            <a:extLst>
              <a:ext uri="{FF2B5EF4-FFF2-40B4-BE49-F238E27FC236}">
                <a16:creationId xmlns:a16="http://schemas.microsoft.com/office/drawing/2014/main" id="{11974A0B-84FE-487E-8661-3FD716B8B92E}"/>
              </a:ext>
            </a:extLst>
          </p:cNvPr>
          <p:cNvSpPr>
            <a:spLocks noGrp="1"/>
          </p:cNvSpPr>
          <p:nvPr>
            <p:ph sz="half" idx="1"/>
          </p:nvPr>
        </p:nvSpPr>
        <p:spPr>
          <a:xfrm>
            <a:off x="628650" y="1369219"/>
            <a:ext cx="3886200" cy="3263504"/>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118550EE-8C6C-4D60-B73E-8D71DF684207}"/>
              </a:ext>
            </a:extLst>
          </p:cNvPr>
          <p:cNvSpPr>
            <a:spLocks noGrp="1"/>
          </p:cNvSpPr>
          <p:nvPr>
            <p:ph sz="half" idx="2"/>
          </p:nvPr>
        </p:nvSpPr>
        <p:spPr>
          <a:xfrm>
            <a:off x="4629150" y="1369219"/>
            <a:ext cx="3886200" cy="3263504"/>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4451D513-DAEA-4F2C-8CA8-AE5BBD784913}"/>
              </a:ext>
            </a:extLst>
          </p:cNvPr>
          <p:cNvSpPr>
            <a:spLocks noGrp="1"/>
          </p:cNvSpPr>
          <p:nvPr>
            <p:ph type="dt" sz="half" idx="10"/>
          </p:nvPr>
        </p:nvSpPr>
        <p:spPr>
          <a:xfrm>
            <a:off x="628650" y="4767263"/>
            <a:ext cx="2057400" cy="273844"/>
          </a:xfrm>
          <a:prstGeom prst="rect">
            <a:avLst/>
          </a:prstGeom>
        </p:spPr>
        <p:txBody>
          <a:bodyPr/>
          <a:lstStyle/>
          <a:p>
            <a:fld id="{225437CA-F327-46A3-9C17-C24F761F5CFA}" type="datetimeFigureOut">
              <a:rPr lang="en-US" smtClean="0"/>
              <a:t>2026-03-16</a:t>
            </a:fld>
            <a:endParaRPr lang="en-US" dirty="0"/>
          </a:p>
        </p:txBody>
      </p:sp>
      <p:sp>
        <p:nvSpPr>
          <p:cNvPr id="6" name="Footer Placeholder 5">
            <a:extLst>
              <a:ext uri="{FF2B5EF4-FFF2-40B4-BE49-F238E27FC236}">
                <a16:creationId xmlns:a16="http://schemas.microsoft.com/office/drawing/2014/main" id="{C93F1BD4-9745-4138-BB81-B8B914D24028}"/>
              </a:ext>
            </a:extLst>
          </p:cNvPr>
          <p:cNvSpPr>
            <a:spLocks noGrp="1"/>
          </p:cNvSpPr>
          <p:nvPr>
            <p:ph type="ftr" sz="quarter" idx="11"/>
          </p:nvPr>
        </p:nvSpPr>
        <p:spPr>
          <a:xfrm>
            <a:off x="3028950" y="4767263"/>
            <a:ext cx="3086100" cy="273844"/>
          </a:xfrm>
          <a:prstGeom prst="rect">
            <a:avLst/>
          </a:prstGeom>
        </p:spPr>
        <p:txBody>
          <a:bodyPr/>
          <a:lstStyle/>
          <a:p>
            <a:endParaRPr lang="en-US" dirty="0"/>
          </a:p>
        </p:txBody>
      </p:sp>
      <p:sp>
        <p:nvSpPr>
          <p:cNvPr id="7" name="Slide Number Placeholder 6">
            <a:extLst>
              <a:ext uri="{FF2B5EF4-FFF2-40B4-BE49-F238E27FC236}">
                <a16:creationId xmlns:a16="http://schemas.microsoft.com/office/drawing/2014/main" id="{CD4184DE-26A7-4499-9D6A-6C72CCB9FEA7}"/>
              </a:ext>
            </a:extLst>
          </p:cNvPr>
          <p:cNvSpPr>
            <a:spLocks noGrp="1"/>
          </p:cNvSpPr>
          <p:nvPr>
            <p:ph type="sldNum" sz="quarter" idx="12"/>
          </p:nvPr>
        </p:nvSpPr>
        <p:spPr>
          <a:xfrm>
            <a:off x="6457950" y="4748842"/>
            <a:ext cx="2057400" cy="292265"/>
          </a:xfrm>
          <a:prstGeom prst="rect">
            <a:avLst/>
          </a:prstGeom>
        </p:spPr>
        <p:txBody>
          <a:bodyPr/>
          <a:lstStyle/>
          <a:p>
            <a:fld id="{33BB10C9-3430-4675-9C51-94B29ACF224F}" type="slidenum">
              <a:rPr lang="en-US" smtClean="0"/>
              <a:t>‹#›</a:t>
            </a:fld>
            <a:endParaRPr lang="en-US" dirty="0"/>
          </a:p>
        </p:txBody>
      </p:sp>
    </p:spTree>
    <p:extLst>
      <p:ext uri="{BB962C8B-B14F-4D97-AF65-F5344CB8AC3E}">
        <p14:creationId xmlns:p14="http://schemas.microsoft.com/office/powerpoint/2010/main" val="299884682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_Slide_1_photo">
    <p:spTree>
      <p:nvGrpSpPr>
        <p:cNvPr id="1" name=""/>
        <p:cNvGrpSpPr/>
        <p:nvPr/>
      </p:nvGrpSpPr>
      <p:grpSpPr>
        <a:xfrm>
          <a:off x="0" y="0"/>
          <a:ext cx="0" cy="0"/>
          <a:chOff x="0" y="0"/>
          <a:chExt cx="0" cy="0"/>
        </a:xfrm>
      </p:grpSpPr>
      <p:pic>
        <p:nvPicPr>
          <p:cNvPr id="13" name="Picture 12">
            <a:extLst>
              <a:ext uri="{FF2B5EF4-FFF2-40B4-BE49-F238E27FC236}">
                <a16:creationId xmlns:a16="http://schemas.microsoft.com/office/drawing/2014/main" id="{A12FD9AF-7984-D9BD-1483-5F638896FB4B}"/>
              </a:ext>
            </a:extLst>
          </p:cNvPr>
          <p:cNvPicPr>
            <a:picLocks noChangeAspect="1"/>
          </p:cNvPicPr>
          <p:nvPr userDrawn="1"/>
        </p:nvPicPr>
        <p:blipFill>
          <a:blip r:embed="rId2"/>
          <a:srcRect t="7015" b="7015"/>
          <a:stretch/>
        </p:blipFill>
        <p:spPr>
          <a:xfrm>
            <a:off x="-894" y="-17883"/>
            <a:ext cx="9143997" cy="5226827"/>
          </a:xfrm>
          <a:prstGeom prst="rect">
            <a:avLst/>
          </a:prstGeom>
        </p:spPr>
      </p:pic>
      <p:sp>
        <p:nvSpPr>
          <p:cNvPr id="14" name="Subtitle 2">
            <a:extLst>
              <a:ext uri="{FF2B5EF4-FFF2-40B4-BE49-F238E27FC236}">
                <a16:creationId xmlns:a16="http://schemas.microsoft.com/office/drawing/2014/main" id="{5946E3A8-AE1B-11BB-9ECA-788829BB3787}"/>
              </a:ext>
            </a:extLst>
          </p:cNvPr>
          <p:cNvSpPr>
            <a:spLocks noGrp="1"/>
          </p:cNvSpPr>
          <p:nvPr>
            <p:ph type="subTitle" idx="1" hasCustomPrompt="1"/>
          </p:nvPr>
        </p:nvSpPr>
        <p:spPr>
          <a:xfrm>
            <a:off x="935018" y="3431688"/>
            <a:ext cx="5922980" cy="773753"/>
          </a:xfrm>
        </p:spPr>
        <p:txBody>
          <a:bodyPr>
            <a:normAutofit/>
          </a:bodyPr>
          <a:lstStyle>
            <a:lvl1pPr marL="0" indent="0" algn="l">
              <a:buNone/>
              <a:defRPr sz="2400">
                <a:solidFill>
                  <a:schemeClr val="bg1"/>
                </a:solidFill>
                <a:latin typeface="Arial Bold"/>
                <a:cs typeface="Arial Bold"/>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Presenter names goes here</a:t>
            </a:r>
          </a:p>
        </p:txBody>
      </p:sp>
      <p:sp>
        <p:nvSpPr>
          <p:cNvPr id="10" name="Title 3">
            <a:extLst>
              <a:ext uri="{FF2B5EF4-FFF2-40B4-BE49-F238E27FC236}">
                <a16:creationId xmlns:a16="http://schemas.microsoft.com/office/drawing/2014/main" id="{6A5F438E-220A-C5DA-4AB1-60BB75A22F60}"/>
              </a:ext>
            </a:extLst>
          </p:cNvPr>
          <p:cNvSpPr>
            <a:spLocks noGrp="1"/>
          </p:cNvSpPr>
          <p:nvPr>
            <p:ph type="title" hasCustomPrompt="1"/>
          </p:nvPr>
        </p:nvSpPr>
        <p:spPr>
          <a:xfrm>
            <a:off x="935915" y="1383847"/>
            <a:ext cx="7373063" cy="1904679"/>
          </a:xfrm>
        </p:spPr>
        <p:txBody>
          <a:bodyPr anchor="t"/>
          <a:lstStyle>
            <a:lvl1pPr>
              <a:lnSpc>
                <a:spcPct val="90000"/>
              </a:lnSpc>
              <a:defRPr sz="4000">
                <a:solidFill>
                  <a:schemeClr val="bg1"/>
                </a:solidFill>
              </a:defRPr>
            </a:lvl1pPr>
          </a:lstStyle>
          <a:p>
            <a:r>
              <a:rPr lang="en-US" dirty="0"/>
              <a:t>This is a</a:t>
            </a:r>
            <a:br>
              <a:rPr lang="en-US" dirty="0"/>
            </a:br>
            <a:r>
              <a:rPr lang="en-US" dirty="0"/>
              <a:t>three-line</a:t>
            </a:r>
            <a:br>
              <a:rPr lang="en-US" dirty="0"/>
            </a:br>
            <a:r>
              <a:rPr lang="en-US" dirty="0"/>
              <a:t>presentation title</a:t>
            </a:r>
          </a:p>
        </p:txBody>
      </p:sp>
      <p:pic>
        <p:nvPicPr>
          <p:cNvPr id="5" name="Graphic 4">
            <a:extLst>
              <a:ext uri="{FF2B5EF4-FFF2-40B4-BE49-F238E27FC236}">
                <a16:creationId xmlns:a16="http://schemas.microsoft.com/office/drawing/2014/main" id="{D0E6F45B-FACA-CCDD-49B2-6B5ADAF86AB1}"/>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841201" y="420560"/>
            <a:ext cx="1693630" cy="517498"/>
          </a:xfrm>
          <a:prstGeom prst="rect">
            <a:avLst/>
          </a:prstGeom>
        </p:spPr>
      </p:pic>
      <p:sp>
        <p:nvSpPr>
          <p:cNvPr id="6" name="Rectangle 5">
            <a:extLst>
              <a:ext uri="{FF2B5EF4-FFF2-40B4-BE49-F238E27FC236}">
                <a16:creationId xmlns:a16="http://schemas.microsoft.com/office/drawing/2014/main" id="{2133C9BD-66C7-023E-6948-41910209E827}"/>
              </a:ext>
            </a:extLst>
          </p:cNvPr>
          <p:cNvSpPr/>
          <p:nvPr userDrawn="1"/>
        </p:nvSpPr>
        <p:spPr>
          <a:xfrm>
            <a:off x="3" y="4794637"/>
            <a:ext cx="9143997" cy="414307"/>
          </a:xfrm>
          <a:prstGeom prst="rect">
            <a:avLst/>
          </a:prstGeom>
          <a:solidFill>
            <a:schemeClr val="tx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2" name="Picture 1">
            <a:extLst>
              <a:ext uri="{FF2B5EF4-FFF2-40B4-BE49-F238E27FC236}">
                <a16:creationId xmlns:a16="http://schemas.microsoft.com/office/drawing/2014/main" id="{95FE1320-45B7-A886-CA4C-D7615384DFD8}"/>
              </a:ext>
            </a:extLst>
          </p:cNvPr>
          <p:cNvPicPr>
            <a:picLocks noChangeAspect="1"/>
          </p:cNvPicPr>
          <p:nvPr userDrawn="1"/>
        </p:nvPicPr>
        <p:blipFill>
          <a:blip r:embed="rId5"/>
          <a:srcRect l="5" r="5"/>
          <a:stretch/>
        </p:blipFill>
        <p:spPr>
          <a:xfrm>
            <a:off x="-1" y="4597729"/>
            <a:ext cx="9143104" cy="595313"/>
          </a:xfrm>
          <a:prstGeom prst="rect">
            <a:avLst/>
          </a:prstGeom>
        </p:spPr>
      </p:pic>
      <p:sp>
        <p:nvSpPr>
          <p:cNvPr id="8" name="Footer Placeholder 4">
            <a:extLst>
              <a:ext uri="{FF2B5EF4-FFF2-40B4-BE49-F238E27FC236}">
                <a16:creationId xmlns:a16="http://schemas.microsoft.com/office/drawing/2014/main" id="{F285D1FB-B457-7B41-5DED-AF48EBE92A9F}"/>
              </a:ext>
            </a:extLst>
          </p:cNvPr>
          <p:cNvSpPr>
            <a:spLocks noGrp="1"/>
          </p:cNvSpPr>
          <p:nvPr>
            <p:ph type="ftr" sz="quarter" idx="3"/>
          </p:nvPr>
        </p:nvSpPr>
        <p:spPr>
          <a:xfrm>
            <a:off x="5526157" y="4855024"/>
            <a:ext cx="2922103" cy="273844"/>
          </a:xfrm>
          <a:prstGeom prst="rect">
            <a:avLst/>
          </a:prstGeom>
        </p:spPr>
        <p:txBody>
          <a:bodyPr vert="horz" lIns="91440" tIns="45720" rIns="91440" bIns="45720" rtlCol="0" anchor="ctr"/>
          <a:lstStyle>
            <a:lvl1pPr algn="l">
              <a:defRPr sz="900" baseline="0">
                <a:solidFill>
                  <a:schemeClr val="bg1"/>
                </a:solidFill>
                <a:latin typeface="Arial Black"/>
                <a:cs typeface="Arial Black"/>
              </a:defRPr>
            </a:lvl1pPr>
          </a:lstStyle>
          <a:p>
            <a:pPr algn="r"/>
            <a:fld id="{6BFC8E66-7EB2-1941-B488-9DEDBC17AEC3}" type="datetime4">
              <a:rPr lang="en-CA" b="1" smtClean="0">
                <a:latin typeface="Arial Black" panose="020B0604020202020204" pitchFamily="34" charset="0"/>
                <a:cs typeface="Arial Black" panose="020B0604020202020204" pitchFamily="34" charset="0"/>
              </a:rPr>
              <a:pPr algn="r"/>
              <a:t>March 16, 2026</a:t>
            </a:fld>
            <a:endParaRPr lang="en-US" dirty="0">
              <a:latin typeface="Arial Bold"/>
              <a:cs typeface="Arial Bold"/>
            </a:endParaRPr>
          </a:p>
        </p:txBody>
      </p:sp>
    </p:spTree>
    <p:extLst>
      <p:ext uri="{BB962C8B-B14F-4D97-AF65-F5344CB8AC3E}">
        <p14:creationId xmlns:p14="http://schemas.microsoft.com/office/powerpoint/2010/main" val="66628268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Slide_copy only">
    <p:spTree>
      <p:nvGrpSpPr>
        <p:cNvPr id="1" name=""/>
        <p:cNvGrpSpPr/>
        <p:nvPr/>
      </p:nvGrpSpPr>
      <p:grpSpPr>
        <a:xfrm>
          <a:off x="0" y="0"/>
          <a:ext cx="0" cy="0"/>
          <a:chOff x="0" y="0"/>
          <a:chExt cx="0" cy="0"/>
        </a:xfrm>
      </p:grpSpPr>
      <p:sp>
        <p:nvSpPr>
          <p:cNvPr id="7" name="Title 1"/>
          <p:cNvSpPr>
            <a:spLocks noGrp="1"/>
          </p:cNvSpPr>
          <p:nvPr>
            <p:ph type="ctrTitle" hasCustomPrompt="1"/>
          </p:nvPr>
        </p:nvSpPr>
        <p:spPr>
          <a:xfrm>
            <a:off x="342853" y="273799"/>
            <a:ext cx="8048792" cy="605462"/>
          </a:xfrm>
          <a:ln>
            <a:noFill/>
          </a:ln>
        </p:spPr>
        <p:txBody>
          <a:bodyPr>
            <a:noAutofit/>
          </a:bodyPr>
          <a:lstStyle>
            <a:lvl1pPr algn="l">
              <a:lnSpc>
                <a:spcPct val="90000"/>
              </a:lnSpc>
              <a:defRPr sz="2800" b="1">
                <a:latin typeface="Arial Black"/>
                <a:cs typeface="Arial Black"/>
              </a:defRPr>
            </a:lvl1pPr>
          </a:lstStyle>
          <a:p>
            <a:r>
              <a:rPr lang="en-US" dirty="0"/>
              <a:t>Page header – copy only</a:t>
            </a:r>
          </a:p>
        </p:txBody>
      </p:sp>
      <p:sp>
        <p:nvSpPr>
          <p:cNvPr id="12" name="Content Placeholder 2"/>
          <p:cNvSpPr>
            <a:spLocks noGrp="1"/>
          </p:cNvSpPr>
          <p:nvPr>
            <p:ph idx="10" hasCustomPrompt="1"/>
          </p:nvPr>
        </p:nvSpPr>
        <p:spPr>
          <a:xfrm>
            <a:off x="342852" y="956432"/>
            <a:ext cx="8048793" cy="480665"/>
          </a:xfrm>
        </p:spPr>
        <p:txBody>
          <a:bodyPr>
            <a:normAutofit/>
          </a:bodyPr>
          <a:lstStyle>
            <a:lvl1pPr marL="0" indent="0">
              <a:lnSpc>
                <a:spcPct val="130000"/>
              </a:lnSpc>
              <a:buClr>
                <a:schemeClr val="bg2"/>
              </a:buClr>
              <a:buFont typeface="Courier New"/>
              <a:buNone/>
              <a:defRPr sz="2000" baseline="0">
                <a:solidFill>
                  <a:schemeClr val="tx1"/>
                </a:solidFill>
                <a:latin typeface="Arial Bold"/>
                <a:cs typeface="Arial Bold"/>
              </a:defRPr>
            </a:lvl1pPr>
            <a:lvl2pPr marL="742950" indent="-285750">
              <a:buClr>
                <a:schemeClr val="bg2"/>
              </a:buClr>
              <a:buFont typeface="Courier New"/>
              <a:buChar char="o"/>
              <a:defRPr sz="1600">
                <a:solidFill>
                  <a:schemeClr val="accent5">
                    <a:lumMod val="50000"/>
                  </a:schemeClr>
                </a:solidFill>
                <a:latin typeface="Arial"/>
                <a:cs typeface="Arial"/>
              </a:defRPr>
            </a:lvl2pPr>
            <a:lvl3pPr>
              <a:buClr>
                <a:schemeClr val="bg2"/>
              </a:buClr>
              <a:defRPr sz="1600">
                <a:solidFill>
                  <a:schemeClr val="accent5">
                    <a:lumMod val="50000"/>
                  </a:schemeClr>
                </a:solidFill>
                <a:latin typeface="Arial"/>
                <a:cs typeface="Arial"/>
              </a:defRPr>
            </a:lvl3pPr>
            <a:lvl4pPr>
              <a:buClr>
                <a:schemeClr val="bg2"/>
              </a:buClr>
              <a:defRPr sz="1600">
                <a:solidFill>
                  <a:schemeClr val="accent5">
                    <a:lumMod val="50000"/>
                  </a:schemeClr>
                </a:solidFill>
                <a:latin typeface="Arial"/>
                <a:cs typeface="Arial"/>
              </a:defRPr>
            </a:lvl4pPr>
            <a:lvl5pPr>
              <a:buClr>
                <a:schemeClr val="bg2"/>
              </a:buClr>
              <a:defRPr sz="1600">
                <a:solidFill>
                  <a:schemeClr val="accent5">
                    <a:lumMod val="50000"/>
                  </a:schemeClr>
                </a:solidFill>
                <a:latin typeface="Arial"/>
                <a:cs typeface="Arial"/>
              </a:defRPr>
            </a:lvl5pPr>
          </a:lstStyle>
          <a:p>
            <a:pPr lvl="0"/>
            <a:r>
              <a:rPr lang="en-US" dirty="0"/>
              <a:t>Optional short description goes here</a:t>
            </a:r>
          </a:p>
        </p:txBody>
      </p:sp>
      <p:sp>
        <p:nvSpPr>
          <p:cNvPr id="6" name="Text Placeholder 5">
            <a:extLst>
              <a:ext uri="{FF2B5EF4-FFF2-40B4-BE49-F238E27FC236}">
                <a16:creationId xmlns:a16="http://schemas.microsoft.com/office/drawing/2014/main" id="{77A1631D-30A4-6D6F-A06E-30CD62C8BAEF}"/>
              </a:ext>
            </a:extLst>
          </p:cNvPr>
          <p:cNvSpPr>
            <a:spLocks noGrp="1"/>
          </p:cNvSpPr>
          <p:nvPr>
            <p:ph type="body" sz="quarter" idx="13" hasCustomPrompt="1"/>
          </p:nvPr>
        </p:nvSpPr>
        <p:spPr>
          <a:xfrm>
            <a:off x="342853" y="1587835"/>
            <a:ext cx="7863598" cy="2381250"/>
          </a:xfrm>
        </p:spPr>
        <p:txBody>
          <a:bodyPr>
            <a:normAutofit/>
          </a:bodyPr>
          <a:lstStyle>
            <a:lvl1pPr>
              <a:lnSpc>
                <a:spcPct val="130000"/>
              </a:lnSpc>
              <a:spcBef>
                <a:spcPts val="0"/>
              </a:spcBef>
              <a:spcAft>
                <a:spcPts val="600"/>
              </a:spcAft>
              <a:defRPr sz="1600"/>
            </a:lvl1pPr>
            <a:lvl2pPr>
              <a:lnSpc>
                <a:spcPct val="130000"/>
              </a:lnSpc>
              <a:spcBef>
                <a:spcPts val="0"/>
              </a:spcBef>
              <a:spcAft>
                <a:spcPts val="600"/>
              </a:spcAft>
              <a:defRPr sz="1600"/>
            </a:lvl2pPr>
          </a:lstStyle>
          <a:p>
            <a:r>
              <a:rPr lang="en-US" dirty="0"/>
              <a:t>Your copy will go here. </a:t>
            </a:r>
            <a:r>
              <a:rPr lang="en-US" dirty="0" err="1"/>
              <a:t>Enitas</a:t>
            </a:r>
            <a:r>
              <a:rPr lang="en-US" dirty="0"/>
              <a:t> as sum </a:t>
            </a:r>
            <a:r>
              <a:rPr lang="en-US" dirty="0" err="1"/>
              <a:t>ulpa</a:t>
            </a:r>
            <a:r>
              <a:rPr lang="en-US" dirty="0"/>
              <a:t> es </a:t>
            </a:r>
            <a:r>
              <a:rPr lang="en-US" dirty="0" err="1"/>
              <a:t>dolorem</a:t>
            </a:r>
            <a:r>
              <a:rPr lang="en-US" dirty="0"/>
              <a:t> </a:t>
            </a:r>
            <a:r>
              <a:rPr lang="en-US" dirty="0" err="1"/>
              <a:t>oluptat</a:t>
            </a:r>
            <a:r>
              <a:rPr lang="en-US" dirty="0"/>
              <a:t> </a:t>
            </a:r>
            <a:r>
              <a:rPr lang="en-US" dirty="0" err="1"/>
              <a:t>officitatiat</a:t>
            </a:r>
            <a:r>
              <a:rPr lang="en-US" dirty="0"/>
              <a:t> </a:t>
            </a:r>
            <a:r>
              <a:rPr lang="en-US" dirty="0" err="1"/>
              <a:t>hilicie</a:t>
            </a:r>
            <a:r>
              <a:rPr lang="en-US" dirty="0"/>
              <a:t> </a:t>
            </a:r>
            <a:r>
              <a:rPr lang="en-US" dirty="0" err="1"/>
              <a:t>ndantoire</a:t>
            </a:r>
            <a:r>
              <a:rPr lang="en-US" dirty="0"/>
              <a:t> pos </a:t>
            </a:r>
            <a:r>
              <a:rPr lang="en-US" dirty="0" err="1"/>
              <a:t>seraeptaque</a:t>
            </a:r>
            <a:r>
              <a:rPr lang="en-US" dirty="0"/>
              <a:t>.</a:t>
            </a:r>
          </a:p>
          <a:p>
            <a:pPr marL="1028700" lvl="1"/>
            <a:r>
              <a:rPr lang="en-US" dirty="0"/>
              <a:t>De </a:t>
            </a:r>
            <a:r>
              <a:rPr lang="en-US" dirty="0" err="1"/>
              <a:t>eos</a:t>
            </a:r>
            <a:r>
              <a:rPr lang="en-US" dirty="0"/>
              <a:t> rem et </a:t>
            </a:r>
            <a:r>
              <a:rPr lang="en-US" dirty="0" err="1"/>
              <a:t>est</a:t>
            </a:r>
            <a:r>
              <a:rPr lang="en-US" dirty="0"/>
              <a:t>, test </a:t>
            </a:r>
            <a:r>
              <a:rPr lang="en-US" dirty="0" err="1"/>
              <a:t>aut</a:t>
            </a:r>
            <a:r>
              <a:rPr lang="en-US" dirty="0"/>
              <a:t> </a:t>
            </a:r>
            <a:r>
              <a:rPr lang="en-US" dirty="0" err="1"/>
              <a:t>quatemp</a:t>
            </a:r>
            <a:r>
              <a:rPr lang="en-US" dirty="0"/>
              <a:t> </a:t>
            </a:r>
            <a:r>
              <a:rPr lang="en-US" dirty="0" err="1"/>
              <a:t>osaniti</a:t>
            </a:r>
            <a:r>
              <a:rPr lang="en-US" dirty="0"/>
              <a:t> </a:t>
            </a:r>
            <a:r>
              <a:rPr lang="en-US" dirty="0" err="1"/>
              <a:t>oribs</a:t>
            </a:r>
            <a:r>
              <a:rPr lang="en-US" dirty="0"/>
              <a:t> </a:t>
            </a:r>
            <a:r>
              <a:rPr lang="en-US" dirty="0" err="1"/>
              <a:t>aut</a:t>
            </a:r>
            <a:endParaRPr lang="en-US" dirty="0"/>
          </a:p>
          <a:p>
            <a:pPr marL="1028700" lvl="1"/>
            <a:r>
              <a:rPr lang="en-US" dirty="0" err="1"/>
              <a:t>Itatat</a:t>
            </a:r>
            <a:r>
              <a:rPr lang="en-US" dirty="0"/>
              <a:t> </a:t>
            </a:r>
            <a:r>
              <a:rPr lang="en-US" dirty="0" err="1"/>
              <a:t>quiscim</a:t>
            </a:r>
            <a:r>
              <a:rPr lang="en-US" dirty="0"/>
              <a:t> nit es re prat dis </a:t>
            </a:r>
            <a:r>
              <a:rPr lang="en-US" dirty="0" err="1"/>
              <a:t>amet</a:t>
            </a:r>
            <a:r>
              <a:rPr lang="en-US" dirty="0"/>
              <a:t> </a:t>
            </a:r>
            <a:r>
              <a:rPr lang="en-US" dirty="0" err="1"/>
              <a:t>eum</a:t>
            </a:r>
            <a:r>
              <a:rPr lang="en-US" dirty="0"/>
              <a:t> et </a:t>
            </a:r>
            <a:r>
              <a:rPr lang="en-US" dirty="0" err="1"/>
              <a:t>et</a:t>
            </a:r>
            <a:r>
              <a:rPr lang="en-US" dirty="0"/>
              <a:t> </a:t>
            </a:r>
            <a:r>
              <a:rPr lang="en-US" dirty="0" err="1"/>
              <a:t>earunt</a:t>
            </a:r>
            <a:endParaRPr lang="en-US" dirty="0"/>
          </a:p>
          <a:p>
            <a:pPr marL="1028700" lvl="1"/>
            <a:r>
              <a:rPr lang="en-US" dirty="0"/>
              <a:t>De </a:t>
            </a:r>
            <a:r>
              <a:rPr lang="en-US" dirty="0" err="1"/>
              <a:t>eos</a:t>
            </a:r>
            <a:r>
              <a:rPr lang="en-US" dirty="0"/>
              <a:t> rem et </a:t>
            </a:r>
            <a:r>
              <a:rPr lang="en-US" dirty="0" err="1"/>
              <a:t>est</a:t>
            </a:r>
            <a:r>
              <a:rPr lang="en-US" dirty="0"/>
              <a:t>, test </a:t>
            </a:r>
            <a:r>
              <a:rPr lang="en-US" dirty="0" err="1"/>
              <a:t>aut</a:t>
            </a:r>
            <a:r>
              <a:rPr lang="en-US" dirty="0"/>
              <a:t> </a:t>
            </a:r>
            <a:r>
              <a:rPr lang="en-US" dirty="0" err="1"/>
              <a:t>quatemp</a:t>
            </a:r>
            <a:r>
              <a:rPr lang="en-US" dirty="0"/>
              <a:t> </a:t>
            </a:r>
            <a:r>
              <a:rPr lang="en-US" dirty="0" err="1"/>
              <a:t>osaniti</a:t>
            </a:r>
            <a:r>
              <a:rPr lang="en-US" dirty="0"/>
              <a:t> </a:t>
            </a:r>
            <a:r>
              <a:rPr lang="en-US" dirty="0" err="1"/>
              <a:t>oribs</a:t>
            </a:r>
            <a:r>
              <a:rPr lang="en-US" dirty="0"/>
              <a:t> </a:t>
            </a:r>
            <a:r>
              <a:rPr lang="en-US" dirty="0" err="1"/>
              <a:t>aut</a:t>
            </a:r>
            <a:endParaRPr lang="en-US" dirty="0"/>
          </a:p>
        </p:txBody>
      </p:sp>
      <p:sp>
        <p:nvSpPr>
          <p:cNvPr id="2" name="Footer Placeholder 1">
            <a:extLst>
              <a:ext uri="{FF2B5EF4-FFF2-40B4-BE49-F238E27FC236}">
                <a16:creationId xmlns:a16="http://schemas.microsoft.com/office/drawing/2014/main" id="{6E326C8C-ED81-01DF-1499-EA67BE737F22}"/>
              </a:ext>
            </a:extLst>
          </p:cNvPr>
          <p:cNvSpPr>
            <a:spLocks noGrp="1"/>
          </p:cNvSpPr>
          <p:nvPr>
            <p:ph type="ftr" sz="quarter" idx="14"/>
          </p:nvPr>
        </p:nvSpPr>
        <p:spPr/>
        <p:txBody>
          <a:bodyPr/>
          <a:lstStyle/>
          <a:p>
            <a:r>
              <a:rPr lang="en-US"/>
              <a:t>  Section title | </a:t>
            </a:r>
            <a:fld id="{D7009F8F-3F8A-E145-8634-B2E2ACE9C90D}" type="slidenum">
              <a:rPr lang="en-US" smtClean="0"/>
              <a:pPr/>
              <a:t>‹#›</a:t>
            </a:fld>
            <a:endParaRPr lang="en-US" dirty="0"/>
          </a:p>
        </p:txBody>
      </p:sp>
    </p:spTree>
    <p:extLst>
      <p:ext uri="{BB962C8B-B14F-4D97-AF65-F5344CB8AC3E}">
        <p14:creationId xmlns:p14="http://schemas.microsoft.com/office/powerpoint/2010/main" val="263432460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Slide_full image">
    <p:spTree>
      <p:nvGrpSpPr>
        <p:cNvPr id="1" name=""/>
        <p:cNvGrpSpPr/>
        <p:nvPr/>
      </p:nvGrpSpPr>
      <p:grpSpPr>
        <a:xfrm>
          <a:off x="0" y="0"/>
          <a:ext cx="0" cy="0"/>
          <a:chOff x="0" y="0"/>
          <a:chExt cx="0" cy="0"/>
        </a:xfrm>
      </p:grpSpPr>
      <p:sp>
        <p:nvSpPr>
          <p:cNvPr id="3" name="Picture Placeholder 2"/>
          <p:cNvSpPr>
            <a:spLocks noGrp="1"/>
          </p:cNvSpPr>
          <p:nvPr>
            <p:ph type="pic" sz="quarter" idx="13" hasCustomPrompt="1"/>
          </p:nvPr>
        </p:nvSpPr>
        <p:spPr>
          <a:xfrm>
            <a:off x="0" y="1"/>
            <a:ext cx="9144000" cy="4635610"/>
          </a:xfrm>
        </p:spPr>
        <p:txBody>
          <a:bodyPr/>
          <a:lstStyle>
            <a:lvl1pPr marL="0" indent="0">
              <a:buNone/>
              <a:defRPr/>
            </a:lvl1pPr>
          </a:lstStyle>
          <a:p>
            <a:r>
              <a:rPr lang="en-US" dirty="0"/>
              <a:t>Click icon to add picture </a:t>
            </a:r>
          </a:p>
        </p:txBody>
      </p:sp>
      <p:sp>
        <p:nvSpPr>
          <p:cNvPr id="9" name="Title 1">
            <a:extLst>
              <a:ext uri="{FF2B5EF4-FFF2-40B4-BE49-F238E27FC236}">
                <a16:creationId xmlns:a16="http://schemas.microsoft.com/office/drawing/2014/main" id="{C796DD11-2178-1C7A-5CE2-A7473BC404D9}"/>
              </a:ext>
            </a:extLst>
          </p:cNvPr>
          <p:cNvSpPr>
            <a:spLocks noGrp="1"/>
          </p:cNvSpPr>
          <p:nvPr>
            <p:ph type="ctrTitle" hasCustomPrompt="1"/>
          </p:nvPr>
        </p:nvSpPr>
        <p:spPr>
          <a:xfrm>
            <a:off x="342853" y="273799"/>
            <a:ext cx="8048792" cy="605462"/>
          </a:xfrm>
          <a:ln>
            <a:noFill/>
          </a:ln>
        </p:spPr>
        <p:txBody>
          <a:bodyPr>
            <a:noAutofit/>
          </a:bodyPr>
          <a:lstStyle>
            <a:lvl1pPr algn="l">
              <a:lnSpc>
                <a:spcPct val="90000"/>
              </a:lnSpc>
              <a:defRPr sz="2800" b="1">
                <a:solidFill>
                  <a:schemeClr val="tx1"/>
                </a:solidFill>
                <a:latin typeface="Arial Black"/>
                <a:cs typeface="Arial Black"/>
              </a:defRPr>
            </a:lvl1pPr>
          </a:lstStyle>
          <a:p>
            <a:r>
              <a:rPr lang="en-US" dirty="0"/>
              <a:t>Page header – full page image</a:t>
            </a:r>
          </a:p>
        </p:txBody>
      </p:sp>
      <p:sp>
        <p:nvSpPr>
          <p:cNvPr id="2" name="Footer Placeholder 1">
            <a:extLst>
              <a:ext uri="{FF2B5EF4-FFF2-40B4-BE49-F238E27FC236}">
                <a16:creationId xmlns:a16="http://schemas.microsoft.com/office/drawing/2014/main" id="{B0B39BA1-470C-FFC1-1AA5-6F057028B8E3}"/>
              </a:ext>
            </a:extLst>
          </p:cNvPr>
          <p:cNvSpPr>
            <a:spLocks noGrp="1"/>
          </p:cNvSpPr>
          <p:nvPr>
            <p:ph type="ftr" sz="quarter" idx="14"/>
          </p:nvPr>
        </p:nvSpPr>
        <p:spPr/>
        <p:txBody>
          <a:bodyPr/>
          <a:lstStyle/>
          <a:p>
            <a:r>
              <a:rPr lang="en-US"/>
              <a:t>  Section title | </a:t>
            </a:r>
            <a:fld id="{D7009F8F-3F8A-E145-8634-B2E2ACE9C90D}" type="slidenum">
              <a:rPr lang="en-US" smtClean="0"/>
              <a:pPr/>
              <a:t>‹#›</a:t>
            </a:fld>
            <a:endParaRPr lang="en-US" dirty="0"/>
          </a:p>
        </p:txBody>
      </p:sp>
    </p:spTree>
    <p:extLst>
      <p:ext uri="{BB962C8B-B14F-4D97-AF65-F5344CB8AC3E}">
        <p14:creationId xmlns:p14="http://schemas.microsoft.com/office/powerpoint/2010/main" val="377441132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Slide_copy and image">
    <p:spTree>
      <p:nvGrpSpPr>
        <p:cNvPr id="1" name=""/>
        <p:cNvGrpSpPr/>
        <p:nvPr/>
      </p:nvGrpSpPr>
      <p:grpSpPr>
        <a:xfrm>
          <a:off x="0" y="0"/>
          <a:ext cx="0" cy="0"/>
          <a:chOff x="0" y="0"/>
          <a:chExt cx="0" cy="0"/>
        </a:xfrm>
      </p:grpSpPr>
      <p:sp>
        <p:nvSpPr>
          <p:cNvPr id="5" name="Content Placeholder 1">
            <a:extLst>
              <a:ext uri="{FF2B5EF4-FFF2-40B4-BE49-F238E27FC236}">
                <a16:creationId xmlns:a16="http://schemas.microsoft.com/office/drawing/2014/main" id="{31975AC9-38B8-E60E-5923-7063976FDE75}"/>
              </a:ext>
            </a:extLst>
          </p:cNvPr>
          <p:cNvSpPr>
            <a:spLocks noGrp="1"/>
          </p:cNvSpPr>
          <p:nvPr>
            <p:ph idx="12" hasCustomPrompt="1"/>
          </p:nvPr>
        </p:nvSpPr>
        <p:spPr>
          <a:xfrm>
            <a:off x="457200" y="1216550"/>
            <a:ext cx="3650337" cy="3115607"/>
          </a:xfrm>
        </p:spPr>
        <p:txBody>
          <a:bodyPr/>
          <a:lstStyle/>
          <a:p>
            <a:r>
              <a:rPr lang="en-US" dirty="0"/>
              <a:t>Insert photo or object here.</a:t>
            </a:r>
          </a:p>
        </p:txBody>
      </p:sp>
      <p:sp>
        <p:nvSpPr>
          <p:cNvPr id="7" name="Title 1">
            <a:extLst>
              <a:ext uri="{FF2B5EF4-FFF2-40B4-BE49-F238E27FC236}">
                <a16:creationId xmlns:a16="http://schemas.microsoft.com/office/drawing/2014/main" id="{CD31F415-2A91-AA0B-434C-FEA1D17E628B}"/>
              </a:ext>
            </a:extLst>
          </p:cNvPr>
          <p:cNvSpPr txBox="1">
            <a:spLocks/>
          </p:cNvSpPr>
          <p:nvPr userDrawn="1"/>
        </p:nvSpPr>
        <p:spPr>
          <a:xfrm>
            <a:off x="342853" y="273799"/>
            <a:ext cx="8048792" cy="605462"/>
          </a:xfrm>
          <a:prstGeom prst="rect">
            <a:avLst/>
          </a:prstGeom>
          <a:ln>
            <a:noFill/>
          </a:ln>
        </p:spPr>
        <p:txBody>
          <a:bodyPr vert="horz" lIns="91440" tIns="45720" rIns="91440" bIns="45720" rtlCol="0" anchor="ctr">
            <a:noAutofit/>
          </a:bodyPr>
          <a:lstStyle>
            <a:lvl1pPr algn="l" defTabSz="457200" rtl="0" eaLnBrk="1" latinLnBrk="0" hangingPunct="1">
              <a:lnSpc>
                <a:spcPts val="3100"/>
              </a:lnSpc>
              <a:spcBef>
                <a:spcPct val="0"/>
              </a:spcBef>
              <a:buNone/>
              <a:defRPr sz="2800" b="1" kern="1200">
                <a:solidFill>
                  <a:srgbClr val="004C6C"/>
                </a:solidFill>
                <a:latin typeface="Arial Black"/>
                <a:ea typeface="+mj-ea"/>
                <a:cs typeface="Arial Black"/>
              </a:defRPr>
            </a:lvl1pPr>
          </a:lstStyle>
          <a:p>
            <a:pPr>
              <a:lnSpc>
                <a:spcPct val="90000"/>
              </a:lnSpc>
            </a:pPr>
            <a:r>
              <a:rPr lang="en-US" dirty="0"/>
              <a:t>Page header – copy &amp; image</a:t>
            </a:r>
          </a:p>
        </p:txBody>
      </p:sp>
      <p:sp>
        <p:nvSpPr>
          <p:cNvPr id="8" name="Text Placeholder 5">
            <a:extLst>
              <a:ext uri="{FF2B5EF4-FFF2-40B4-BE49-F238E27FC236}">
                <a16:creationId xmlns:a16="http://schemas.microsoft.com/office/drawing/2014/main" id="{D7FB723D-CB17-C9A1-9A0F-9CB115391842}"/>
              </a:ext>
            </a:extLst>
          </p:cNvPr>
          <p:cNvSpPr>
            <a:spLocks noGrp="1"/>
          </p:cNvSpPr>
          <p:nvPr>
            <p:ph type="body" sz="quarter" idx="13" hasCustomPrompt="1"/>
          </p:nvPr>
        </p:nvSpPr>
        <p:spPr>
          <a:xfrm>
            <a:off x="4198289" y="1216550"/>
            <a:ext cx="4008162" cy="3115607"/>
          </a:xfrm>
        </p:spPr>
        <p:txBody>
          <a:bodyPr>
            <a:normAutofit/>
          </a:bodyPr>
          <a:lstStyle>
            <a:lvl1pPr>
              <a:lnSpc>
                <a:spcPct val="130000"/>
              </a:lnSpc>
              <a:spcBef>
                <a:spcPts val="0"/>
              </a:spcBef>
              <a:spcAft>
                <a:spcPts val="600"/>
              </a:spcAft>
              <a:defRPr sz="1600"/>
            </a:lvl1pPr>
            <a:lvl2pPr>
              <a:lnSpc>
                <a:spcPct val="130000"/>
              </a:lnSpc>
              <a:spcBef>
                <a:spcPts val="0"/>
              </a:spcBef>
              <a:spcAft>
                <a:spcPts val="600"/>
              </a:spcAft>
              <a:defRPr sz="1600"/>
            </a:lvl2pPr>
          </a:lstStyle>
          <a:p>
            <a:r>
              <a:rPr lang="en-US" dirty="0"/>
              <a:t>Your copy will go here. </a:t>
            </a:r>
            <a:r>
              <a:rPr lang="en-US" dirty="0" err="1"/>
              <a:t>Enitas</a:t>
            </a:r>
            <a:r>
              <a:rPr lang="en-US" dirty="0"/>
              <a:t> as sum </a:t>
            </a:r>
            <a:r>
              <a:rPr lang="en-US" dirty="0" err="1"/>
              <a:t>ulpa</a:t>
            </a:r>
            <a:r>
              <a:rPr lang="en-US" dirty="0"/>
              <a:t> es </a:t>
            </a:r>
            <a:r>
              <a:rPr lang="en-US" dirty="0" err="1"/>
              <a:t>dolorem</a:t>
            </a:r>
            <a:r>
              <a:rPr lang="en-US" dirty="0"/>
              <a:t> </a:t>
            </a:r>
            <a:r>
              <a:rPr lang="en-US" dirty="0" err="1"/>
              <a:t>oluptat</a:t>
            </a:r>
            <a:r>
              <a:rPr lang="en-US" dirty="0"/>
              <a:t> </a:t>
            </a:r>
            <a:r>
              <a:rPr lang="en-US" dirty="0" err="1"/>
              <a:t>officitatiat</a:t>
            </a:r>
            <a:r>
              <a:rPr lang="en-US" dirty="0"/>
              <a:t> </a:t>
            </a:r>
            <a:r>
              <a:rPr lang="en-US" dirty="0" err="1"/>
              <a:t>hilicie</a:t>
            </a:r>
            <a:r>
              <a:rPr lang="en-US" dirty="0"/>
              <a:t> </a:t>
            </a:r>
            <a:r>
              <a:rPr lang="en-US" dirty="0" err="1"/>
              <a:t>ndantoire</a:t>
            </a:r>
            <a:r>
              <a:rPr lang="en-US" dirty="0"/>
              <a:t> pos </a:t>
            </a:r>
            <a:r>
              <a:rPr lang="en-US" dirty="0" err="1"/>
              <a:t>seraeptaque</a:t>
            </a:r>
            <a:r>
              <a:rPr lang="en-US" dirty="0"/>
              <a:t>.</a:t>
            </a:r>
          </a:p>
          <a:p>
            <a:pPr marL="1028700" lvl="1"/>
            <a:r>
              <a:rPr lang="en-US" dirty="0"/>
              <a:t>De </a:t>
            </a:r>
            <a:r>
              <a:rPr lang="en-US" dirty="0" err="1"/>
              <a:t>eos</a:t>
            </a:r>
            <a:r>
              <a:rPr lang="en-US" dirty="0"/>
              <a:t> rem et </a:t>
            </a:r>
            <a:r>
              <a:rPr lang="en-US" dirty="0" err="1"/>
              <a:t>est</a:t>
            </a:r>
            <a:r>
              <a:rPr lang="en-US" dirty="0"/>
              <a:t>, test </a:t>
            </a:r>
            <a:r>
              <a:rPr lang="en-US" dirty="0" err="1"/>
              <a:t>aut</a:t>
            </a:r>
            <a:r>
              <a:rPr lang="en-US" dirty="0"/>
              <a:t> </a:t>
            </a:r>
            <a:r>
              <a:rPr lang="en-US" dirty="0" err="1"/>
              <a:t>quatemp</a:t>
            </a:r>
            <a:r>
              <a:rPr lang="en-US" dirty="0"/>
              <a:t> </a:t>
            </a:r>
            <a:r>
              <a:rPr lang="en-US" dirty="0" err="1"/>
              <a:t>osaniti</a:t>
            </a:r>
            <a:r>
              <a:rPr lang="en-US" dirty="0"/>
              <a:t> </a:t>
            </a:r>
            <a:r>
              <a:rPr lang="en-US" dirty="0" err="1"/>
              <a:t>oribs</a:t>
            </a:r>
            <a:r>
              <a:rPr lang="en-US" dirty="0"/>
              <a:t> </a:t>
            </a:r>
            <a:r>
              <a:rPr lang="en-US" dirty="0" err="1"/>
              <a:t>aut</a:t>
            </a:r>
            <a:endParaRPr lang="en-US" dirty="0"/>
          </a:p>
          <a:p>
            <a:pPr marL="1028700" lvl="1"/>
            <a:r>
              <a:rPr lang="en-US" dirty="0" err="1"/>
              <a:t>Itatat</a:t>
            </a:r>
            <a:r>
              <a:rPr lang="en-US" dirty="0"/>
              <a:t> </a:t>
            </a:r>
            <a:r>
              <a:rPr lang="en-US" dirty="0" err="1"/>
              <a:t>quiscim</a:t>
            </a:r>
            <a:r>
              <a:rPr lang="en-US" dirty="0"/>
              <a:t> nit es re prat dis </a:t>
            </a:r>
            <a:r>
              <a:rPr lang="en-US" dirty="0" err="1"/>
              <a:t>amet</a:t>
            </a:r>
            <a:r>
              <a:rPr lang="en-US" dirty="0"/>
              <a:t> </a:t>
            </a:r>
            <a:r>
              <a:rPr lang="en-US" dirty="0" err="1"/>
              <a:t>eum</a:t>
            </a:r>
            <a:r>
              <a:rPr lang="en-US" dirty="0"/>
              <a:t> et </a:t>
            </a:r>
            <a:r>
              <a:rPr lang="en-US" dirty="0" err="1"/>
              <a:t>et</a:t>
            </a:r>
            <a:r>
              <a:rPr lang="en-US" dirty="0"/>
              <a:t> </a:t>
            </a:r>
            <a:r>
              <a:rPr lang="en-US" dirty="0" err="1"/>
              <a:t>earunt</a:t>
            </a:r>
            <a:endParaRPr lang="en-US" dirty="0"/>
          </a:p>
          <a:p>
            <a:pPr marL="1028700" lvl="1"/>
            <a:r>
              <a:rPr lang="en-US" dirty="0"/>
              <a:t>De </a:t>
            </a:r>
            <a:r>
              <a:rPr lang="en-US" dirty="0" err="1"/>
              <a:t>eos</a:t>
            </a:r>
            <a:r>
              <a:rPr lang="en-US" dirty="0"/>
              <a:t> rem et </a:t>
            </a:r>
            <a:r>
              <a:rPr lang="en-US" dirty="0" err="1"/>
              <a:t>est</a:t>
            </a:r>
            <a:r>
              <a:rPr lang="en-US" dirty="0"/>
              <a:t>, test </a:t>
            </a:r>
            <a:r>
              <a:rPr lang="en-US" dirty="0" err="1"/>
              <a:t>aut</a:t>
            </a:r>
            <a:r>
              <a:rPr lang="en-US" dirty="0"/>
              <a:t> </a:t>
            </a:r>
            <a:r>
              <a:rPr lang="en-US" dirty="0" err="1"/>
              <a:t>quatemp</a:t>
            </a:r>
            <a:r>
              <a:rPr lang="en-US" dirty="0"/>
              <a:t> </a:t>
            </a:r>
            <a:r>
              <a:rPr lang="en-US" dirty="0" err="1"/>
              <a:t>osaniti</a:t>
            </a:r>
            <a:r>
              <a:rPr lang="en-US" dirty="0"/>
              <a:t> </a:t>
            </a:r>
            <a:r>
              <a:rPr lang="en-US" dirty="0" err="1"/>
              <a:t>oribs</a:t>
            </a:r>
            <a:r>
              <a:rPr lang="en-US" dirty="0"/>
              <a:t> </a:t>
            </a:r>
            <a:r>
              <a:rPr lang="en-US" dirty="0" err="1"/>
              <a:t>aut</a:t>
            </a:r>
            <a:endParaRPr lang="en-US" dirty="0"/>
          </a:p>
        </p:txBody>
      </p:sp>
      <p:sp>
        <p:nvSpPr>
          <p:cNvPr id="3" name="Footer Placeholder 2">
            <a:extLst>
              <a:ext uri="{FF2B5EF4-FFF2-40B4-BE49-F238E27FC236}">
                <a16:creationId xmlns:a16="http://schemas.microsoft.com/office/drawing/2014/main" id="{F04053E6-7B44-D374-DA1C-3ED8F5E6B22C}"/>
              </a:ext>
            </a:extLst>
          </p:cNvPr>
          <p:cNvSpPr>
            <a:spLocks noGrp="1"/>
          </p:cNvSpPr>
          <p:nvPr>
            <p:ph type="ftr" sz="quarter" idx="14"/>
          </p:nvPr>
        </p:nvSpPr>
        <p:spPr/>
        <p:txBody>
          <a:bodyPr/>
          <a:lstStyle/>
          <a:p>
            <a:r>
              <a:rPr lang="en-US"/>
              <a:t>  Section title | </a:t>
            </a:r>
            <a:fld id="{D7009F8F-3F8A-E145-8634-B2E2ACE9C90D}" type="slidenum">
              <a:rPr lang="en-US" smtClean="0"/>
              <a:pPr/>
              <a:t>‹#›</a:t>
            </a:fld>
            <a:endParaRPr lang="en-US" dirty="0"/>
          </a:p>
        </p:txBody>
      </p:sp>
    </p:spTree>
    <p:extLst>
      <p:ext uri="{BB962C8B-B14F-4D97-AF65-F5344CB8AC3E}">
        <p14:creationId xmlns:p14="http://schemas.microsoft.com/office/powerpoint/2010/main" val="1619695309"/>
      </p:ext>
    </p:extLst>
  </p:cSld>
  <p:clrMapOvr>
    <a:masterClrMapping/>
  </p:clrMapOvr>
  <p:extLst>
    <p:ext uri="{DCECCB84-F9BA-43D5-87BE-67443E8EF086}">
      <p15:sldGuideLst xmlns:p15="http://schemas.microsoft.com/office/powerpoint/2012/main">
        <p15:guide id="1" orient="horz" pos="1620" userDrawn="1">
          <p15:clr>
            <a:srgbClr val="FBAE40"/>
          </p15:clr>
        </p15:guide>
        <p15:guide id="2" pos="2880" userDrawn="1">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Slide_table">
    <p:spTree>
      <p:nvGrpSpPr>
        <p:cNvPr id="1" name=""/>
        <p:cNvGrpSpPr/>
        <p:nvPr/>
      </p:nvGrpSpPr>
      <p:grpSpPr>
        <a:xfrm>
          <a:off x="0" y="0"/>
          <a:ext cx="0" cy="0"/>
          <a:chOff x="0" y="0"/>
          <a:chExt cx="0" cy="0"/>
        </a:xfrm>
      </p:grpSpPr>
      <p:sp>
        <p:nvSpPr>
          <p:cNvPr id="6" name="Title 7">
            <a:extLst>
              <a:ext uri="{FF2B5EF4-FFF2-40B4-BE49-F238E27FC236}">
                <a16:creationId xmlns:a16="http://schemas.microsoft.com/office/drawing/2014/main" id="{D7DC97C0-FA7E-B5FA-6086-8453E94A06C7}"/>
              </a:ext>
            </a:extLst>
          </p:cNvPr>
          <p:cNvSpPr>
            <a:spLocks noGrp="1"/>
          </p:cNvSpPr>
          <p:nvPr>
            <p:ph type="ctrTitle" hasCustomPrompt="1"/>
          </p:nvPr>
        </p:nvSpPr>
        <p:spPr>
          <a:xfrm>
            <a:off x="456019" y="353141"/>
            <a:ext cx="6610250" cy="605462"/>
          </a:xfrm>
        </p:spPr>
        <p:txBody>
          <a:bodyPr/>
          <a:lstStyle>
            <a:lvl1pPr>
              <a:defRPr sz="2800"/>
            </a:lvl1pPr>
          </a:lstStyle>
          <a:p>
            <a:r>
              <a:rPr lang="en-US" dirty="0"/>
              <a:t>Page Header – table</a:t>
            </a:r>
          </a:p>
        </p:txBody>
      </p:sp>
      <p:sp>
        <p:nvSpPr>
          <p:cNvPr id="10" name="Content Placeholder 2">
            <a:extLst>
              <a:ext uri="{FF2B5EF4-FFF2-40B4-BE49-F238E27FC236}">
                <a16:creationId xmlns:a16="http://schemas.microsoft.com/office/drawing/2014/main" id="{EA9BD6B2-A417-6590-5696-B7D5F087D48A}"/>
              </a:ext>
            </a:extLst>
          </p:cNvPr>
          <p:cNvSpPr>
            <a:spLocks noGrp="1"/>
          </p:cNvSpPr>
          <p:nvPr>
            <p:ph idx="12" hasCustomPrompt="1"/>
          </p:nvPr>
        </p:nvSpPr>
        <p:spPr>
          <a:xfrm>
            <a:off x="456019" y="956432"/>
            <a:ext cx="7935626" cy="480665"/>
          </a:xfrm>
        </p:spPr>
        <p:txBody>
          <a:bodyPr>
            <a:normAutofit/>
          </a:bodyPr>
          <a:lstStyle>
            <a:lvl1pPr marL="0" indent="0">
              <a:lnSpc>
                <a:spcPct val="130000"/>
              </a:lnSpc>
              <a:buClr>
                <a:schemeClr val="bg2"/>
              </a:buClr>
              <a:buFont typeface="Courier New"/>
              <a:buNone/>
              <a:defRPr sz="2000" baseline="0">
                <a:solidFill>
                  <a:schemeClr val="tx1"/>
                </a:solidFill>
                <a:latin typeface="Arial Bold"/>
                <a:cs typeface="Arial Bold"/>
              </a:defRPr>
            </a:lvl1pPr>
            <a:lvl2pPr marL="742950" indent="-285750">
              <a:buClr>
                <a:schemeClr val="bg2"/>
              </a:buClr>
              <a:buFont typeface="Courier New"/>
              <a:buChar char="o"/>
              <a:defRPr sz="1600">
                <a:solidFill>
                  <a:schemeClr val="accent5">
                    <a:lumMod val="50000"/>
                  </a:schemeClr>
                </a:solidFill>
                <a:latin typeface="Arial"/>
                <a:cs typeface="Arial"/>
              </a:defRPr>
            </a:lvl2pPr>
            <a:lvl3pPr>
              <a:buClr>
                <a:schemeClr val="bg2"/>
              </a:buClr>
              <a:defRPr sz="1600">
                <a:solidFill>
                  <a:schemeClr val="accent5">
                    <a:lumMod val="50000"/>
                  </a:schemeClr>
                </a:solidFill>
                <a:latin typeface="Arial"/>
                <a:cs typeface="Arial"/>
              </a:defRPr>
            </a:lvl3pPr>
            <a:lvl4pPr>
              <a:buClr>
                <a:schemeClr val="bg2"/>
              </a:buClr>
              <a:defRPr sz="1600">
                <a:solidFill>
                  <a:schemeClr val="accent5">
                    <a:lumMod val="50000"/>
                  </a:schemeClr>
                </a:solidFill>
                <a:latin typeface="Arial"/>
                <a:cs typeface="Arial"/>
              </a:defRPr>
            </a:lvl4pPr>
            <a:lvl5pPr>
              <a:buClr>
                <a:schemeClr val="bg2"/>
              </a:buClr>
              <a:defRPr sz="1600">
                <a:solidFill>
                  <a:schemeClr val="accent5">
                    <a:lumMod val="50000"/>
                  </a:schemeClr>
                </a:solidFill>
                <a:latin typeface="Arial"/>
                <a:cs typeface="Arial"/>
              </a:defRPr>
            </a:lvl5pPr>
          </a:lstStyle>
          <a:p>
            <a:pPr lvl="0"/>
            <a:r>
              <a:rPr lang="en-US" dirty="0"/>
              <a:t>Optional short description goes here</a:t>
            </a:r>
          </a:p>
        </p:txBody>
      </p:sp>
      <p:sp>
        <p:nvSpPr>
          <p:cNvPr id="11" name="Content Placeholder 1">
            <a:extLst>
              <a:ext uri="{FF2B5EF4-FFF2-40B4-BE49-F238E27FC236}">
                <a16:creationId xmlns:a16="http://schemas.microsoft.com/office/drawing/2014/main" id="{7BAF5699-9D07-1E73-0E74-C35209F9054F}"/>
              </a:ext>
            </a:extLst>
          </p:cNvPr>
          <p:cNvSpPr>
            <a:spLocks noGrp="1"/>
          </p:cNvSpPr>
          <p:nvPr>
            <p:ph idx="13" hasCustomPrompt="1"/>
          </p:nvPr>
        </p:nvSpPr>
        <p:spPr>
          <a:xfrm>
            <a:off x="457200" y="1653871"/>
            <a:ext cx="7934445" cy="2678286"/>
          </a:xfrm>
        </p:spPr>
        <p:txBody>
          <a:bodyPr/>
          <a:lstStyle/>
          <a:p>
            <a:r>
              <a:rPr lang="en-US" dirty="0"/>
              <a:t>Insert table here</a:t>
            </a:r>
          </a:p>
        </p:txBody>
      </p:sp>
      <p:sp>
        <p:nvSpPr>
          <p:cNvPr id="3" name="Footer Placeholder 2">
            <a:extLst>
              <a:ext uri="{FF2B5EF4-FFF2-40B4-BE49-F238E27FC236}">
                <a16:creationId xmlns:a16="http://schemas.microsoft.com/office/drawing/2014/main" id="{C149B255-3193-3F70-0D51-8334424CBFD6}"/>
              </a:ext>
            </a:extLst>
          </p:cNvPr>
          <p:cNvSpPr>
            <a:spLocks noGrp="1"/>
          </p:cNvSpPr>
          <p:nvPr>
            <p:ph type="ftr" sz="quarter" idx="14"/>
          </p:nvPr>
        </p:nvSpPr>
        <p:spPr/>
        <p:txBody>
          <a:bodyPr/>
          <a:lstStyle/>
          <a:p>
            <a:r>
              <a:rPr lang="en-US"/>
              <a:t>  Section title | </a:t>
            </a:r>
            <a:fld id="{D7009F8F-3F8A-E145-8634-B2E2ACE9C90D}" type="slidenum">
              <a:rPr lang="en-US" smtClean="0"/>
              <a:pPr/>
              <a:t>‹#›</a:t>
            </a:fld>
            <a:endParaRPr lang="en-US" dirty="0"/>
          </a:p>
        </p:txBody>
      </p:sp>
    </p:spTree>
    <p:extLst>
      <p:ext uri="{BB962C8B-B14F-4D97-AF65-F5344CB8AC3E}">
        <p14:creationId xmlns:p14="http://schemas.microsoft.com/office/powerpoint/2010/main" val="317889840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Slide_chart and graph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A86003-1378-5C1A-F140-EB0DC3277786}"/>
              </a:ext>
            </a:extLst>
          </p:cNvPr>
          <p:cNvSpPr>
            <a:spLocks noGrp="1"/>
          </p:cNvSpPr>
          <p:nvPr>
            <p:ph type="ctrTitle" hasCustomPrompt="1"/>
          </p:nvPr>
        </p:nvSpPr>
        <p:spPr>
          <a:xfrm>
            <a:off x="342853" y="273799"/>
            <a:ext cx="8048792" cy="605462"/>
          </a:xfrm>
          <a:ln>
            <a:noFill/>
          </a:ln>
        </p:spPr>
        <p:txBody>
          <a:bodyPr>
            <a:noAutofit/>
          </a:bodyPr>
          <a:lstStyle>
            <a:lvl1pPr algn="l">
              <a:lnSpc>
                <a:spcPct val="90000"/>
              </a:lnSpc>
              <a:defRPr sz="2800" b="1">
                <a:solidFill>
                  <a:schemeClr val="tx1"/>
                </a:solidFill>
                <a:latin typeface="Arial Black"/>
                <a:cs typeface="Arial Black"/>
              </a:defRPr>
            </a:lvl1pPr>
          </a:lstStyle>
          <a:p>
            <a:r>
              <a:rPr lang="en-US" dirty="0"/>
              <a:t>Page header – charts &amp; graphs</a:t>
            </a:r>
          </a:p>
        </p:txBody>
      </p:sp>
      <p:sp>
        <p:nvSpPr>
          <p:cNvPr id="8" name="Chart Placeholder 2">
            <a:extLst>
              <a:ext uri="{FF2B5EF4-FFF2-40B4-BE49-F238E27FC236}">
                <a16:creationId xmlns:a16="http://schemas.microsoft.com/office/drawing/2014/main" id="{F190A0E2-5612-6D2B-0C4C-D7B6CEB9775F}"/>
              </a:ext>
            </a:extLst>
          </p:cNvPr>
          <p:cNvSpPr>
            <a:spLocks noGrp="1"/>
          </p:cNvSpPr>
          <p:nvPr>
            <p:ph type="chart" sz="quarter" idx="13" hasCustomPrompt="1"/>
          </p:nvPr>
        </p:nvSpPr>
        <p:spPr>
          <a:xfrm>
            <a:off x="342854" y="1694089"/>
            <a:ext cx="8196502" cy="2660196"/>
          </a:xfrm>
        </p:spPr>
        <p:txBody>
          <a:bodyPr/>
          <a:lstStyle/>
          <a:p>
            <a:r>
              <a:rPr lang="en-US" dirty="0"/>
              <a:t>Insert chart here</a:t>
            </a:r>
          </a:p>
        </p:txBody>
      </p:sp>
      <p:sp>
        <p:nvSpPr>
          <p:cNvPr id="12" name="Content Placeholder 2">
            <a:extLst>
              <a:ext uri="{FF2B5EF4-FFF2-40B4-BE49-F238E27FC236}">
                <a16:creationId xmlns:a16="http://schemas.microsoft.com/office/drawing/2014/main" id="{4DC409B7-99A2-DA27-83F2-54E3B467752F}"/>
              </a:ext>
            </a:extLst>
          </p:cNvPr>
          <p:cNvSpPr>
            <a:spLocks noGrp="1"/>
          </p:cNvSpPr>
          <p:nvPr>
            <p:ph idx="12" hasCustomPrompt="1"/>
          </p:nvPr>
        </p:nvSpPr>
        <p:spPr>
          <a:xfrm>
            <a:off x="342853" y="956432"/>
            <a:ext cx="8048792" cy="480665"/>
          </a:xfrm>
        </p:spPr>
        <p:txBody>
          <a:bodyPr>
            <a:normAutofit/>
          </a:bodyPr>
          <a:lstStyle>
            <a:lvl1pPr marL="0" indent="0">
              <a:lnSpc>
                <a:spcPct val="130000"/>
              </a:lnSpc>
              <a:buClr>
                <a:schemeClr val="bg2"/>
              </a:buClr>
              <a:buFont typeface="Courier New"/>
              <a:buNone/>
              <a:defRPr sz="2000" baseline="0">
                <a:solidFill>
                  <a:schemeClr val="tx1"/>
                </a:solidFill>
                <a:latin typeface="Arial Bold"/>
                <a:cs typeface="Arial Bold"/>
              </a:defRPr>
            </a:lvl1pPr>
            <a:lvl2pPr marL="742950" indent="-285750">
              <a:buClr>
                <a:schemeClr val="bg2"/>
              </a:buClr>
              <a:buFont typeface="Courier New"/>
              <a:buChar char="o"/>
              <a:defRPr sz="1600">
                <a:solidFill>
                  <a:schemeClr val="accent5">
                    <a:lumMod val="50000"/>
                  </a:schemeClr>
                </a:solidFill>
                <a:latin typeface="Arial"/>
                <a:cs typeface="Arial"/>
              </a:defRPr>
            </a:lvl2pPr>
            <a:lvl3pPr>
              <a:buClr>
                <a:schemeClr val="bg2"/>
              </a:buClr>
              <a:defRPr sz="1600">
                <a:solidFill>
                  <a:schemeClr val="accent5">
                    <a:lumMod val="50000"/>
                  </a:schemeClr>
                </a:solidFill>
                <a:latin typeface="Arial"/>
                <a:cs typeface="Arial"/>
              </a:defRPr>
            </a:lvl3pPr>
            <a:lvl4pPr>
              <a:buClr>
                <a:schemeClr val="bg2"/>
              </a:buClr>
              <a:defRPr sz="1600">
                <a:solidFill>
                  <a:schemeClr val="accent5">
                    <a:lumMod val="50000"/>
                  </a:schemeClr>
                </a:solidFill>
                <a:latin typeface="Arial"/>
                <a:cs typeface="Arial"/>
              </a:defRPr>
            </a:lvl4pPr>
            <a:lvl5pPr>
              <a:buClr>
                <a:schemeClr val="bg2"/>
              </a:buClr>
              <a:defRPr sz="1600">
                <a:solidFill>
                  <a:schemeClr val="accent5">
                    <a:lumMod val="50000"/>
                  </a:schemeClr>
                </a:solidFill>
                <a:latin typeface="Arial"/>
                <a:cs typeface="Arial"/>
              </a:defRPr>
            </a:lvl5pPr>
          </a:lstStyle>
          <a:p>
            <a:pPr lvl="0"/>
            <a:r>
              <a:rPr lang="en-US" dirty="0"/>
              <a:t>Optional short description goes here</a:t>
            </a:r>
          </a:p>
        </p:txBody>
      </p:sp>
      <p:sp>
        <p:nvSpPr>
          <p:cNvPr id="3" name="Footer Placeholder 2">
            <a:extLst>
              <a:ext uri="{FF2B5EF4-FFF2-40B4-BE49-F238E27FC236}">
                <a16:creationId xmlns:a16="http://schemas.microsoft.com/office/drawing/2014/main" id="{ECA7AF28-89BA-99F2-D936-85594C4580BF}"/>
              </a:ext>
            </a:extLst>
          </p:cNvPr>
          <p:cNvSpPr>
            <a:spLocks noGrp="1"/>
          </p:cNvSpPr>
          <p:nvPr>
            <p:ph type="ftr" sz="quarter" idx="14"/>
          </p:nvPr>
        </p:nvSpPr>
        <p:spPr/>
        <p:txBody>
          <a:bodyPr/>
          <a:lstStyle/>
          <a:p>
            <a:r>
              <a:rPr lang="en-US"/>
              <a:t>  Section title | </a:t>
            </a:r>
            <a:fld id="{D7009F8F-3F8A-E145-8634-B2E2ACE9C90D}" type="slidenum">
              <a:rPr lang="en-US" smtClean="0"/>
              <a:pPr/>
              <a:t>‹#›</a:t>
            </a:fld>
            <a:endParaRPr lang="en-US" dirty="0"/>
          </a:p>
        </p:txBody>
      </p:sp>
    </p:spTree>
    <p:extLst>
      <p:ext uri="{BB962C8B-B14F-4D97-AF65-F5344CB8AC3E}">
        <p14:creationId xmlns:p14="http://schemas.microsoft.com/office/powerpoint/2010/main" val="113386368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userDrawn="1">
  <p:cSld name="Slide_blank-no foot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24ECDF-66BF-DDCC-5878-8B6B5E9E46EE}"/>
              </a:ext>
            </a:extLst>
          </p:cNvPr>
          <p:cNvSpPr>
            <a:spLocks noGrp="1"/>
          </p:cNvSpPr>
          <p:nvPr>
            <p:ph type="ctrTitle" hasCustomPrompt="1"/>
          </p:nvPr>
        </p:nvSpPr>
        <p:spPr>
          <a:xfrm>
            <a:off x="342853" y="273799"/>
            <a:ext cx="8048792" cy="605462"/>
          </a:xfrm>
          <a:ln>
            <a:noFill/>
          </a:ln>
        </p:spPr>
        <p:txBody>
          <a:bodyPr>
            <a:noAutofit/>
          </a:bodyPr>
          <a:lstStyle>
            <a:lvl1pPr algn="l">
              <a:lnSpc>
                <a:spcPct val="90000"/>
              </a:lnSpc>
              <a:defRPr sz="2800" b="1">
                <a:solidFill>
                  <a:schemeClr val="tx1"/>
                </a:solidFill>
                <a:latin typeface="Arial Black"/>
                <a:cs typeface="Arial Black"/>
              </a:defRPr>
            </a:lvl1pPr>
          </a:lstStyle>
          <a:p>
            <a:r>
              <a:rPr lang="en-US" dirty="0"/>
              <a:t>Page header – no footer</a:t>
            </a:r>
          </a:p>
        </p:txBody>
      </p:sp>
    </p:spTree>
    <p:extLst>
      <p:ext uri="{BB962C8B-B14F-4D97-AF65-F5344CB8AC3E}">
        <p14:creationId xmlns:p14="http://schemas.microsoft.com/office/powerpoint/2010/main" val="128495400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image" Target="../media/image1.png"/><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5EA9937A-BD4C-D27E-31C6-9EA84295D607}"/>
              </a:ext>
            </a:extLst>
          </p:cNvPr>
          <p:cNvPicPr>
            <a:picLocks noChangeAspect="1"/>
          </p:cNvPicPr>
          <p:nvPr userDrawn="1"/>
        </p:nvPicPr>
        <p:blipFill>
          <a:blip r:embed="rId26"/>
          <a:srcRect t="3917" b="3917"/>
          <a:stretch/>
        </p:blipFill>
        <p:spPr>
          <a:xfrm>
            <a:off x="0" y="4634045"/>
            <a:ext cx="9143433" cy="548636"/>
          </a:xfrm>
          <a:prstGeom prst="rect">
            <a:avLst/>
          </a:prstGeom>
        </p:spPr>
      </p:pic>
      <p:sp>
        <p:nvSpPr>
          <p:cNvPr id="2" name="Title Placeholder 1"/>
          <p:cNvSpPr>
            <a:spLocks noGrp="1"/>
          </p:cNvSpPr>
          <p:nvPr>
            <p:ph type="title"/>
          </p:nvPr>
        </p:nvSpPr>
        <p:spPr>
          <a:xfrm>
            <a:off x="447260" y="323716"/>
            <a:ext cx="8474102" cy="963410"/>
          </a:xfrm>
          <a:prstGeom prst="rect">
            <a:avLst/>
          </a:prstGeom>
        </p:spPr>
        <p:txBody>
          <a:bodyPr vert="horz" lIns="91440" tIns="45720" rIns="91440" bIns="45720" rtlCol="0" anchor="t">
            <a:noAutofit/>
          </a:bodyPr>
          <a:lstStyle/>
          <a:p>
            <a:r>
              <a:rPr lang="en-US"/>
              <a:t>Click to edit Master title style</a:t>
            </a:r>
            <a:endParaRPr lang="en-US" dirty="0"/>
          </a:p>
        </p:txBody>
      </p:sp>
      <p:sp>
        <p:nvSpPr>
          <p:cNvPr id="3" name="Text Placeholder 2"/>
          <p:cNvSpPr>
            <a:spLocks noGrp="1"/>
          </p:cNvSpPr>
          <p:nvPr>
            <p:ph type="body" idx="1"/>
          </p:nvPr>
        </p:nvSpPr>
        <p:spPr>
          <a:xfrm>
            <a:off x="447260" y="1506925"/>
            <a:ext cx="8249479" cy="2425031"/>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Footer Placeholder 3">
            <a:extLst>
              <a:ext uri="{FF2B5EF4-FFF2-40B4-BE49-F238E27FC236}">
                <a16:creationId xmlns:a16="http://schemas.microsoft.com/office/drawing/2014/main" id="{F4034BAF-00C3-1389-17E1-D7618B1D602D}"/>
              </a:ext>
            </a:extLst>
          </p:cNvPr>
          <p:cNvSpPr>
            <a:spLocks noGrp="1"/>
          </p:cNvSpPr>
          <p:nvPr>
            <p:ph type="ftr" sz="quarter" idx="3"/>
          </p:nvPr>
        </p:nvSpPr>
        <p:spPr>
          <a:xfrm>
            <a:off x="4238045" y="4819783"/>
            <a:ext cx="4603174" cy="323715"/>
          </a:xfrm>
          <a:prstGeom prst="rect">
            <a:avLst/>
          </a:prstGeom>
        </p:spPr>
        <p:txBody>
          <a:bodyPr anchor="ctr"/>
          <a:lstStyle>
            <a:lvl1pPr algn="r">
              <a:defRPr sz="900" b="1">
                <a:solidFill>
                  <a:schemeClr val="bg1"/>
                </a:solidFill>
              </a:defRPr>
            </a:lvl1pPr>
          </a:lstStyle>
          <a:p>
            <a:r>
              <a:rPr lang="en-US" dirty="0"/>
              <a:t>  Section title | </a:t>
            </a:r>
            <a:fld id="{B1A1A123-07F4-2D46-8F13-7DE312DD553C}" type="slidenum">
              <a:rPr lang="en-US" smtClean="0"/>
              <a:pPr/>
              <a:t>‹#›</a:t>
            </a:fld>
            <a:endParaRPr lang="en-US" dirty="0"/>
          </a:p>
        </p:txBody>
      </p:sp>
    </p:spTree>
    <p:extLst>
      <p:ext uri="{BB962C8B-B14F-4D97-AF65-F5344CB8AC3E}">
        <p14:creationId xmlns:p14="http://schemas.microsoft.com/office/powerpoint/2010/main" val="2095438505"/>
      </p:ext>
    </p:extLst>
  </p:cSld>
  <p:clrMap bg1="lt1" tx1="dk1" bg2="lt2" tx2="dk2" accent1="accent1" accent2="accent2" accent3="accent3" accent4="accent4" accent5="accent5" accent6="accent6" hlink="hlink" folHlink="folHlink"/>
  <p:sldLayoutIdLst>
    <p:sldLayoutId id="2147483775" r:id="rId1"/>
    <p:sldLayoutId id="2147483776" r:id="rId2"/>
    <p:sldLayoutId id="2147483742" r:id="rId3"/>
    <p:sldLayoutId id="2147483747" r:id="rId4"/>
    <p:sldLayoutId id="2147483749" r:id="rId5"/>
    <p:sldLayoutId id="2147483781" r:id="rId6"/>
    <p:sldLayoutId id="2147483782" r:id="rId7"/>
    <p:sldLayoutId id="2147483772" r:id="rId8"/>
    <p:sldLayoutId id="2147483745" r:id="rId9"/>
    <p:sldLayoutId id="2147483676" r:id="rId10"/>
    <p:sldLayoutId id="2147483693" r:id="rId11"/>
    <p:sldLayoutId id="2147483694" r:id="rId12"/>
    <p:sldLayoutId id="2147483692" r:id="rId13"/>
    <p:sldLayoutId id="2147483774" r:id="rId14"/>
    <p:sldLayoutId id="2147483778" r:id="rId15"/>
    <p:sldLayoutId id="2147483773" r:id="rId16"/>
    <p:sldLayoutId id="2147483779" r:id="rId17"/>
    <p:sldLayoutId id="2147483777" r:id="rId18"/>
    <p:sldLayoutId id="2147483780" r:id="rId19"/>
    <p:sldLayoutId id="2147483783" r:id="rId20"/>
    <p:sldLayoutId id="2147483784" r:id="rId21"/>
    <p:sldLayoutId id="2147483785" r:id="rId22"/>
    <p:sldLayoutId id="2147483786" r:id="rId23"/>
    <p:sldLayoutId id="2147483787" r:id="rId24"/>
  </p:sldLayoutIdLst>
  <p:hf hdr="0" dt="0"/>
  <p:txStyles>
    <p:titleStyle>
      <a:lvl1pPr algn="l" defTabSz="457200" rtl="0" eaLnBrk="1" latinLnBrk="0" hangingPunct="1">
        <a:lnSpc>
          <a:spcPct val="90000"/>
        </a:lnSpc>
        <a:spcBef>
          <a:spcPct val="0"/>
        </a:spcBef>
        <a:buNone/>
        <a:defRPr sz="2800" kern="1200">
          <a:solidFill>
            <a:srgbClr val="004C6C"/>
          </a:solidFill>
          <a:latin typeface="Arial Black"/>
          <a:ea typeface="+mj-ea"/>
          <a:cs typeface="Arial Black"/>
        </a:defRPr>
      </a:lvl1pPr>
    </p:titleStyle>
    <p:bodyStyle>
      <a:lvl1pPr marL="0" indent="0" algn="l" defTabSz="457200" rtl="0" eaLnBrk="1" latinLnBrk="0" hangingPunct="1">
        <a:lnSpc>
          <a:spcPct val="130000"/>
        </a:lnSpc>
        <a:spcBef>
          <a:spcPct val="20000"/>
        </a:spcBef>
        <a:buClr>
          <a:schemeClr val="bg2"/>
        </a:buClr>
        <a:buFont typeface="Courier New"/>
        <a:buNone/>
        <a:defRPr sz="1800" kern="1200">
          <a:solidFill>
            <a:schemeClr val="accent5">
              <a:lumMod val="50000"/>
            </a:schemeClr>
          </a:solidFill>
          <a:latin typeface="+mn-lt"/>
          <a:ea typeface="+mn-ea"/>
          <a:cs typeface="+mn-cs"/>
        </a:defRPr>
      </a:lvl1pPr>
      <a:lvl2pPr marL="742950" indent="-285750" algn="l" defTabSz="457200" rtl="0" eaLnBrk="1" latinLnBrk="0" hangingPunct="1">
        <a:lnSpc>
          <a:spcPct val="130000"/>
        </a:lnSpc>
        <a:spcBef>
          <a:spcPct val="20000"/>
        </a:spcBef>
        <a:buClr>
          <a:schemeClr val="bg2"/>
        </a:buClr>
        <a:buFont typeface="Courier New"/>
        <a:buChar char="o"/>
        <a:defRPr sz="1600" kern="1200">
          <a:solidFill>
            <a:schemeClr val="accent5">
              <a:lumMod val="50000"/>
            </a:schemeClr>
          </a:solidFill>
          <a:latin typeface="+mn-lt"/>
          <a:ea typeface="+mn-ea"/>
          <a:cs typeface="+mn-cs"/>
        </a:defRPr>
      </a:lvl2pPr>
      <a:lvl3pPr marL="1143000" indent="-228600" algn="l" defTabSz="457200" rtl="0" eaLnBrk="1" latinLnBrk="0" hangingPunct="1">
        <a:lnSpc>
          <a:spcPct val="130000"/>
        </a:lnSpc>
        <a:spcBef>
          <a:spcPct val="20000"/>
        </a:spcBef>
        <a:buClr>
          <a:schemeClr val="bg2"/>
        </a:buClr>
        <a:buFont typeface="Courier New"/>
        <a:buChar char="o"/>
        <a:defRPr sz="1600" kern="1200">
          <a:solidFill>
            <a:schemeClr val="accent5">
              <a:lumMod val="50000"/>
            </a:schemeClr>
          </a:solidFill>
          <a:latin typeface="+mn-lt"/>
          <a:ea typeface="+mn-ea"/>
          <a:cs typeface="+mn-cs"/>
        </a:defRPr>
      </a:lvl3pPr>
      <a:lvl4pPr marL="1600200" indent="-228600" algn="l" defTabSz="457200" rtl="0" eaLnBrk="1" latinLnBrk="0" hangingPunct="1">
        <a:lnSpc>
          <a:spcPct val="130000"/>
        </a:lnSpc>
        <a:spcBef>
          <a:spcPct val="20000"/>
        </a:spcBef>
        <a:buClr>
          <a:schemeClr val="bg2"/>
        </a:buClr>
        <a:buFont typeface="Courier New"/>
        <a:buChar char="o"/>
        <a:defRPr sz="1600" kern="1200">
          <a:solidFill>
            <a:schemeClr val="accent5">
              <a:lumMod val="50000"/>
            </a:schemeClr>
          </a:solidFill>
          <a:latin typeface="+mn-lt"/>
          <a:ea typeface="+mn-ea"/>
          <a:cs typeface="+mn-cs"/>
        </a:defRPr>
      </a:lvl4pPr>
      <a:lvl5pPr marL="2057400" indent="-228600" algn="l" defTabSz="457200" rtl="0" eaLnBrk="1" latinLnBrk="0" hangingPunct="1">
        <a:lnSpc>
          <a:spcPct val="130000"/>
        </a:lnSpc>
        <a:spcBef>
          <a:spcPct val="20000"/>
        </a:spcBef>
        <a:buClr>
          <a:schemeClr val="bg2"/>
        </a:buClr>
        <a:buFont typeface="Courier New"/>
        <a:buChar char="o"/>
        <a:defRPr sz="1600" kern="1200">
          <a:solidFill>
            <a:schemeClr val="accent5">
              <a:lumMod val="50000"/>
            </a:schemeClr>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10.xml.rels><?xml version="1.0" encoding="UTF-8" standalone="yes"?>
<Relationships xmlns="http://schemas.openxmlformats.org/package/2006/relationships"><Relationship Id="rId3" Type="http://schemas.openxmlformats.org/officeDocument/2006/relationships/hyperlink" Target="https://www.ibm.com/topics/artificial-intelligence" TargetMode="External"/><Relationship Id="rId2" Type="http://schemas.openxmlformats.org/officeDocument/2006/relationships/notesSlide" Target="../notesSlides/notesSlide3.xml"/><Relationship Id="rId1" Type="http://schemas.openxmlformats.org/officeDocument/2006/relationships/slideLayout" Target="../slideLayouts/slideLayout23.xml"/><Relationship Id="rId6" Type="http://schemas.openxmlformats.org/officeDocument/2006/relationships/image" Target="../media/image32.png"/><Relationship Id="rId5" Type="http://schemas.openxmlformats.org/officeDocument/2006/relationships/image" Target="../media/image31.svg"/><Relationship Id="rId4" Type="http://schemas.openxmlformats.org/officeDocument/2006/relationships/image" Target="../media/image30.png"/></Relationships>
</file>

<file path=ppt/slides/_rels/slide11.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notesSlide" Target="../notesSlides/notesSlide4.xml"/><Relationship Id="rId1" Type="http://schemas.openxmlformats.org/officeDocument/2006/relationships/slideLayout" Target="../slideLayouts/slideLayout23.xml"/></Relationships>
</file>

<file path=ppt/slides/_rels/slide1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4.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3.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3.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14.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3.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15.xml.rels><?xml version="1.0" encoding="UTF-8" standalone="yes"?>
<Relationships xmlns="http://schemas.openxmlformats.org/package/2006/relationships"><Relationship Id="rId2" Type="http://schemas.openxmlformats.org/officeDocument/2006/relationships/image" Target="../media/image46.png"/><Relationship Id="rId1" Type="http://schemas.openxmlformats.org/officeDocument/2006/relationships/slideLayout" Target="../slideLayouts/slideLayout24.xml"/></Relationships>
</file>

<file path=ppt/slides/_rels/slide16.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5.xml"/><Relationship Id="rId1" Type="http://schemas.openxmlformats.org/officeDocument/2006/relationships/slideLayout" Target="../slideLayouts/slideLayout23.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17.xml.rels><?xml version="1.0" encoding="UTF-8" standalone="yes"?>
<Relationships xmlns="http://schemas.openxmlformats.org/package/2006/relationships"><Relationship Id="rId3" Type="http://schemas.openxmlformats.org/officeDocument/2006/relationships/image" Target="../media/image54.svg"/><Relationship Id="rId2" Type="http://schemas.openxmlformats.org/officeDocument/2006/relationships/image" Target="../media/image53.png"/><Relationship Id="rId1" Type="http://schemas.openxmlformats.org/officeDocument/2006/relationships/slideLayout" Target="../slideLayouts/slideLayout24.xml"/></Relationships>
</file>

<file path=ppt/slides/_rels/slide18.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23.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19.xml.rels><?xml version="1.0" encoding="UTF-8" standalone="yes"?>
<Relationships xmlns="http://schemas.openxmlformats.org/package/2006/relationships"><Relationship Id="rId3" Type="http://schemas.openxmlformats.org/officeDocument/2006/relationships/diagramLayout" Target="../diagrams/layout6.xml"/><Relationship Id="rId2" Type="http://schemas.openxmlformats.org/officeDocument/2006/relationships/diagramData" Target="../diagrams/data6.xml"/><Relationship Id="rId1" Type="http://schemas.openxmlformats.org/officeDocument/2006/relationships/slideLayout" Target="../slideLayouts/slideLayout23.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20.xml.rels><?xml version="1.0" encoding="UTF-8" standalone="yes"?>
<Relationships xmlns="http://schemas.openxmlformats.org/package/2006/relationships"><Relationship Id="rId2" Type="http://schemas.openxmlformats.org/officeDocument/2006/relationships/slideLayout" Target="../slideLayouts/slideLayout23.xml"/><Relationship Id="rId1" Type="http://schemas.openxmlformats.org/officeDocument/2006/relationships/themeOverride" Target="../theme/themeOverride2.xml"/></Relationships>
</file>

<file path=ppt/slides/_rels/slide21.xml.rels><?xml version="1.0" encoding="UTF-8" standalone="yes"?>
<Relationships xmlns="http://schemas.openxmlformats.org/package/2006/relationships"><Relationship Id="rId3" Type="http://schemas.openxmlformats.org/officeDocument/2006/relationships/diagramLayout" Target="../diagrams/layout7.xml"/><Relationship Id="rId2" Type="http://schemas.openxmlformats.org/officeDocument/2006/relationships/diagramData" Target="../diagrams/data7.xml"/><Relationship Id="rId1" Type="http://schemas.openxmlformats.org/officeDocument/2006/relationships/slideLayout" Target="../slideLayouts/slideLayout23.xml"/><Relationship Id="rId6" Type="http://schemas.microsoft.com/office/2007/relationships/diagramDrawing" Target="../diagrams/drawing7.xml"/><Relationship Id="rId5" Type="http://schemas.openxmlformats.org/officeDocument/2006/relationships/diagramColors" Target="../diagrams/colors7.xml"/><Relationship Id="rId4" Type="http://schemas.openxmlformats.org/officeDocument/2006/relationships/diagramQuickStyle" Target="../diagrams/quickStyle7.xml"/></Relationships>
</file>

<file path=ppt/slides/_rels/slide22.xml.rels><?xml version="1.0" encoding="UTF-8" standalone="yes"?>
<Relationships xmlns="http://schemas.openxmlformats.org/package/2006/relationships"><Relationship Id="rId3" Type="http://schemas.openxmlformats.org/officeDocument/2006/relationships/diagramLayout" Target="../diagrams/layout8.xml"/><Relationship Id="rId2" Type="http://schemas.openxmlformats.org/officeDocument/2006/relationships/diagramData" Target="../diagrams/data8.xml"/><Relationship Id="rId1" Type="http://schemas.openxmlformats.org/officeDocument/2006/relationships/slideLayout" Target="../slideLayouts/slideLayout23.xml"/><Relationship Id="rId6" Type="http://schemas.microsoft.com/office/2007/relationships/diagramDrawing" Target="../diagrams/drawing8.xml"/><Relationship Id="rId5" Type="http://schemas.openxmlformats.org/officeDocument/2006/relationships/diagramColors" Target="../diagrams/colors8.xml"/><Relationship Id="rId4" Type="http://schemas.openxmlformats.org/officeDocument/2006/relationships/diagramQuickStyle" Target="../diagrams/quickStyle8.xml"/></Relationships>
</file>

<file path=ppt/slides/_rels/slide23.xml.rels><?xml version="1.0" encoding="UTF-8" standalone="yes"?>
<Relationships xmlns="http://schemas.openxmlformats.org/package/2006/relationships"><Relationship Id="rId3" Type="http://schemas.openxmlformats.org/officeDocument/2006/relationships/image" Target="../media/image71.jpg"/><Relationship Id="rId2" Type="http://schemas.openxmlformats.org/officeDocument/2006/relationships/slideLayout" Target="../slideLayouts/slideLayout23.xml"/><Relationship Id="rId1" Type="http://schemas.openxmlformats.org/officeDocument/2006/relationships/themeOverride" Target="../theme/themeOverride3.xml"/><Relationship Id="rId4" Type="http://schemas.openxmlformats.org/officeDocument/2006/relationships/hyperlink" Target="https://www.attivitiamo.it/domande-quiz/" TargetMode="External"/></Relationships>
</file>

<file path=ppt/slides/_rels/slide24.xml.rels><?xml version="1.0" encoding="UTF-8" standalone="yes"?>
<Relationships xmlns="http://schemas.openxmlformats.org/package/2006/relationships"><Relationship Id="rId3" Type="http://schemas.openxmlformats.org/officeDocument/2006/relationships/diagramLayout" Target="../diagrams/layout9.xml"/><Relationship Id="rId2" Type="http://schemas.openxmlformats.org/officeDocument/2006/relationships/diagramData" Target="../diagrams/data9.xml"/><Relationship Id="rId1" Type="http://schemas.openxmlformats.org/officeDocument/2006/relationships/slideLayout" Target="../slideLayouts/slideLayout23.xml"/><Relationship Id="rId6" Type="http://schemas.microsoft.com/office/2007/relationships/diagramDrawing" Target="../diagrams/drawing9.xml"/><Relationship Id="rId5" Type="http://schemas.openxmlformats.org/officeDocument/2006/relationships/diagramColors" Target="../diagrams/colors9.xml"/><Relationship Id="rId4" Type="http://schemas.openxmlformats.org/officeDocument/2006/relationships/diagramQuickStyle" Target="../diagrams/quickStyle9.xml"/></Relationships>
</file>

<file path=ppt/slides/_rels/slide25.xml.rels><?xml version="1.0" encoding="UTF-8" standalone="yes"?>
<Relationships xmlns="http://schemas.openxmlformats.org/package/2006/relationships"><Relationship Id="rId3" Type="http://schemas.openxmlformats.org/officeDocument/2006/relationships/diagramLayout" Target="../diagrams/layout10.xml"/><Relationship Id="rId2" Type="http://schemas.openxmlformats.org/officeDocument/2006/relationships/diagramData" Target="../diagrams/data10.xml"/><Relationship Id="rId1" Type="http://schemas.openxmlformats.org/officeDocument/2006/relationships/slideLayout" Target="../slideLayouts/slideLayout23.xml"/><Relationship Id="rId6" Type="http://schemas.microsoft.com/office/2007/relationships/diagramDrawing" Target="../diagrams/drawing10.xml"/><Relationship Id="rId5" Type="http://schemas.openxmlformats.org/officeDocument/2006/relationships/diagramColors" Target="../diagrams/colors10.xml"/><Relationship Id="rId4" Type="http://schemas.openxmlformats.org/officeDocument/2006/relationships/diagramQuickStyle" Target="../diagrams/quickStyle10.xml"/></Relationships>
</file>

<file path=ppt/slides/_rels/slide26.xml.rels><?xml version="1.0" encoding="UTF-8" standalone="yes"?>
<Relationships xmlns="http://schemas.openxmlformats.org/package/2006/relationships"><Relationship Id="rId8" Type="http://schemas.microsoft.com/office/2007/relationships/diagramDrawing" Target="../diagrams/drawing11.xml"/><Relationship Id="rId3" Type="http://schemas.openxmlformats.org/officeDocument/2006/relationships/notesSlide" Target="../notesSlides/notesSlide6.xml"/><Relationship Id="rId7" Type="http://schemas.openxmlformats.org/officeDocument/2006/relationships/diagramColors" Target="../diagrams/colors11.xml"/><Relationship Id="rId2" Type="http://schemas.openxmlformats.org/officeDocument/2006/relationships/slideLayout" Target="../slideLayouts/slideLayout23.xml"/><Relationship Id="rId1" Type="http://schemas.openxmlformats.org/officeDocument/2006/relationships/themeOverride" Target="../theme/themeOverride4.xml"/><Relationship Id="rId6" Type="http://schemas.openxmlformats.org/officeDocument/2006/relationships/diagramQuickStyle" Target="../diagrams/quickStyle11.xml"/><Relationship Id="rId5" Type="http://schemas.openxmlformats.org/officeDocument/2006/relationships/diagramLayout" Target="../diagrams/layout11.xml"/><Relationship Id="rId4" Type="http://schemas.openxmlformats.org/officeDocument/2006/relationships/diagramData" Target="../diagrams/data11.xml"/></Relationships>
</file>

<file path=ppt/slides/_rels/slide27.xml.rels><?xml version="1.0" encoding="UTF-8" standalone="yes"?>
<Relationships xmlns="http://schemas.openxmlformats.org/package/2006/relationships"><Relationship Id="rId3" Type="http://schemas.openxmlformats.org/officeDocument/2006/relationships/diagramData" Target="../diagrams/data12.xml"/><Relationship Id="rId7" Type="http://schemas.microsoft.com/office/2007/relationships/diagramDrawing" Target="../diagrams/drawing12.xml"/><Relationship Id="rId2" Type="http://schemas.openxmlformats.org/officeDocument/2006/relationships/notesSlide" Target="../notesSlides/notesSlide7.xml"/><Relationship Id="rId1" Type="http://schemas.openxmlformats.org/officeDocument/2006/relationships/slideLayout" Target="../slideLayouts/slideLayout23.xml"/><Relationship Id="rId6" Type="http://schemas.openxmlformats.org/officeDocument/2006/relationships/diagramColors" Target="../diagrams/colors12.xml"/><Relationship Id="rId5" Type="http://schemas.openxmlformats.org/officeDocument/2006/relationships/diagramQuickStyle" Target="../diagrams/quickStyle12.xml"/><Relationship Id="rId4" Type="http://schemas.openxmlformats.org/officeDocument/2006/relationships/diagramLayout" Target="../diagrams/layout12.xml"/></Relationships>
</file>

<file path=ppt/slides/_rels/slide28.xml.rels><?xml version="1.0" encoding="UTF-8" standalone="yes"?>
<Relationships xmlns="http://schemas.openxmlformats.org/package/2006/relationships"><Relationship Id="rId3" Type="http://schemas.openxmlformats.org/officeDocument/2006/relationships/diagramLayout" Target="../diagrams/layout13.xml"/><Relationship Id="rId2" Type="http://schemas.openxmlformats.org/officeDocument/2006/relationships/diagramData" Target="../diagrams/data13.xml"/><Relationship Id="rId1" Type="http://schemas.openxmlformats.org/officeDocument/2006/relationships/slideLayout" Target="../slideLayouts/slideLayout23.xml"/><Relationship Id="rId6" Type="http://schemas.microsoft.com/office/2007/relationships/diagramDrawing" Target="../diagrams/drawing13.xml"/><Relationship Id="rId5" Type="http://schemas.openxmlformats.org/officeDocument/2006/relationships/diagramColors" Target="../diagrams/colors13.xml"/><Relationship Id="rId4" Type="http://schemas.openxmlformats.org/officeDocument/2006/relationships/diagramQuickStyle" Target="../diagrams/quickStyle13.xml"/></Relationships>
</file>

<file path=ppt/slides/_rels/slide29.xml.rels><?xml version="1.0" encoding="UTF-8" standalone="yes"?>
<Relationships xmlns="http://schemas.openxmlformats.org/package/2006/relationships"><Relationship Id="rId3" Type="http://schemas.openxmlformats.org/officeDocument/2006/relationships/diagramLayout" Target="../diagrams/layout14.xml"/><Relationship Id="rId2" Type="http://schemas.openxmlformats.org/officeDocument/2006/relationships/diagramData" Target="../diagrams/data14.xml"/><Relationship Id="rId1" Type="http://schemas.openxmlformats.org/officeDocument/2006/relationships/slideLayout" Target="../slideLayouts/slideLayout23.xml"/><Relationship Id="rId6" Type="http://schemas.microsoft.com/office/2007/relationships/diagramDrawing" Target="../diagrams/drawing14.xml"/><Relationship Id="rId5" Type="http://schemas.openxmlformats.org/officeDocument/2006/relationships/diagramColors" Target="../diagrams/colors14.xml"/><Relationship Id="rId4" Type="http://schemas.openxmlformats.org/officeDocument/2006/relationships/diagramQuickStyle" Target="../diagrams/quickStyle14.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diagramLayout" Target="../diagrams/layout15.xml"/><Relationship Id="rId2" Type="http://schemas.openxmlformats.org/officeDocument/2006/relationships/diagramData" Target="../diagrams/data15.xml"/><Relationship Id="rId1" Type="http://schemas.openxmlformats.org/officeDocument/2006/relationships/slideLayout" Target="../slideLayouts/slideLayout23.xml"/><Relationship Id="rId6" Type="http://schemas.microsoft.com/office/2007/relationships/diagramDrawing" Target="../diagrams/drawing15.xml"/><Relationship Id="rId5" Type="http://schemas.openxmlformats.org/officeDocument/2006/relationships/diagramColors" Target="../diagrams/colors15.xml"/><Relationship Id="rId4" Type="http://schemas.openxmlformats.org/officeDocument/2006/relationships/diagramQuickStyle" Target="../diagrams/quickStyle15.xml"/></Relationships>
</file>

<file path=ppt/slides/_rels/slide31.xml.rels><?xml version="1.0" encoding="UTF-8" standalone="yes"?>
<Relationships xmlns="http://schemas.openxmlformats.org/package/2006/relationships"><Relationship Id="rId3" Type="http://schemas.openxmlformats.org/officeDocument/2006/relationships/diagramLayout" Target="../diagrams/layout16.xml"/><Relationship Id="rId2" Type="http://schemas.openxmlformats.org/officeDocument/2006/relationships/diagramData" Target="../diagrams/data16.xml"/><Relationship Id="rId1" Type="http://schemas.openxmlformats.org/officeDocument/2006/relationships/slideLayout" Target="../slideLayouts/slideLayout23.xml"/><Relationship Id="rId6" Type="http://schemas.microsoft.com/office/2007/relationships/diagramDrawing" Target="../diagrams/drawing16.xml"/><Relationship Id="rId5" Type="http://schemas.openxmlformats.org/officeDocument/2006/relationships/diagramColors" Target="../diagrams/colors16.xml"/><Relationship Id="rId4" Type="http://schemas.openxmlformats.org/officeDocument/2006/relationships/diagramQuickStyle" Target="../diagrams/quickStyle16.xml"/></Relationships>
</file>

<file path=ppt/slides/_rels/slide32.xml.rels><?xml version="1.0" encoding="UTF-8" standalone="yes"?>
<Relationships xmlns="http://schemas.openxmlformats.org/package/2006/relationships"><Relationship Id="rId3" Type="http://schemas.openxmlformats.org/officeDocument/2006/relationships/diagramLayout" Target="../diagrams/layout17.xml"/><Relationship Id="rId2" Type="http://schemas.openxmlformats.org/officeDocument/2006/relationships/diagramData" Target="../diagrams/data17.xml"/><Relationship Id="rId1" Type="http://schemas.openxmlformats.org/officeDocument/2006/relationships/slideLayout" Target="../slideLayouts/slideLayout23.xml"/><Relationship Id="rId6" Type="http://schemas.microsoft.com/office/2007/relationships/diagramDrawing" Target="../diagrams/drawing17.xml"/><Relationship Id="rId5" Type="http://schemas.openxmlformats.org/officeDocument/2006/relationships/diagramColors" Target="../diagrams/colors17.xml"/><Relationship Id="rId4" Type="http://schemas.openxmlformats.org/officeDocument/2006/relationships/diagramQuickStyle" Target="../diagrams/quickStyle17.xml"/></Relationships>
</file>

<file path=ppt/slides/_rels/slide33.xml.rels><?xml version="1.0" encoding="UTF-8" standalone="yes"?>
<Relationships xmlns="http://schemas.openxmlformats.org/package/2006/relationships"><Relationship Id="rId3" Type="http://schemas.openxmlformats.org/officeDocument/2006/relationships/diagramLayout" Target="../diagrams/layout18.xml"/><Relationship Id="rId2" Type="http://schemas.openxmlformats.org/officeDocument/2006/relationships/diagramData" Target="../diagrams/data18.xml"/><Relationship Id="rId1" Type="http://schemas.openxmlformats.org/officeDocument/2006/relationships/slideLayout" Target="../slideLayouts/slideLayout23.xml"/><Relationship Id="rId6" Type="http://schemas.microsoft.com/office/2007/relationships/diagramDrawing" Target="../diagrams/drawing18.xml"/><Relationship Id="rId5" Type="http://schemas.openxmlformats.org/officeDocument/2006/relationships/diagramColors" Target="../diagrams/colors18.xml"/><Relationship Id="rId4" Type="http://schemas.openxmlformats.org/officeDocument/2006/relationships/diagramQuickStyle" Target="../diagrams/quickStyle18.xml"/></Relationships>
</file>

<file path=ppt/slides/_rels/slide34.xml.rels><?xml version="1.0" encoding="UTF-8" standalone="yes"?>
<Relationships xmlns="http://schemas.openxmlformats.org/package/2006/relationships"><Relationship Id="rId2" Type="http://schemas.openxmlformats.org/officeDocument/2006/relationships/image" Target="../media/image72.jpeg"/><Relationship Id="rId1" Type="http://schemas.openxmlformats.org/officeDocument/2006/relationships/slideLayout" Target="../slideLayouts/slideLayout5.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6.xml.rels><?xml version="1.0" encoding="UTF-8" standalone="yes"?>
<Relationships xmlns="http://schemas.openxmlformats.org/package/2006/relationships"><Relationship Id="rId3" Type="http://schemas.openxmlformats.org/officeDocument/2006/relationships/image" Target="../media/image19.jfif"/><Relationship Id="rId2" Type="http://schemas.openxmlformats.org/officeDocument/2006/relationships/notesSlide" Target="../notesSlides/notesSlide2.xml"/><Relationship Id="rId1" Type="http://schemas.openxmlformats.org/officeDocument/2006/relationships/slideLayout" Target="../slideLayouts/slideLayout5.xml"/><Relationship Id="rId5" Type="http://schemas.microsoft.com/office/2007/relationships/hdphoto" Target="../media/hdphoto1.wdp"/><Relationship Id="rId4" Type="http://schemas.openxmlformats.org/officeDocument/2006/relationships/image" Target="../media/image20.png"/></Relationships>
</file>

<file path=ppt/slides/_rels/slide7.xml.rels><?xml version="1.0" encoding="UTF-8" standalone="yes"?>
<Relationships xmlns="http://schemas.openxmlformats.org/package/2006/relationships"><Relationship Id="rId3" Type="http://schemas.openxmlformats.org/officeDocument/2006/relationships/image" Target="../media/image22.jpeg"/><Relationship Id="rId7" Type="http://schemas.openxmlformats.org/officeDocument/2006/relationships/image" Target="../media/image26.png"/><Relationship Id="rId2" Type="http://schemas.openxmlformats.org/officeDocument/2006/relationships/image" Target="../media/image21.png"/><Relationship Id="rId1" Type="http://schemas.openxmlformats.org/officeDocument/2006/relationships/slideLayout" Target="../slideLayouts/slideLayout4.xml"/><Relationship Id="rId6" Type="http://schemas.openxmlformats.org/officeDocument/2006/relationships/image" Target="../media/image25.jpeg"/><Relationship Id="rId5" Type="http://schemas.openxmlformats.org/officeDocument/2006/relationships/image" Target="../media/image24.jpeg"/><Relationship Id="rId4" Type="http://schemas.openxmlformats.org/officeDocument/2006/relationships/image" Target="../media/image23.jpeg"/></Relationships>
</file>

<file path=ppt/slides/_rels/slide8.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22.xml"/><Relationship Id="rId4" Type="http://schemas.openxmlformats.org/officeDocument/2006/relationships/image" Target="../media/image29.png"/></Relationships>
</file>

<file path=ppt/slides/_rels/slide9.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slideLayout" Target="../slideLayouts/slideLayout22.xml"/><Relationship Id="rId1" Type="http://schemas.openxmlformats.org/officeDocument/2006/relationships/themeOverride" Target="../theme/themeOverride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457199" y="684240"/>
            <a:ext cx="8309920" cy="1682079"/>
          </a:xfrm>
        </p:spPr>
        <p:txBody>
          <a:bodyPr/>
          <a:lstStyle/>
          <a:p>
            <a:pPr algn="ctr"/>
            <a:r>
              <a:rPr lang="en-CA" dirty="0"/>
              <a:t>AI Cyber Risks Everyone Should Watch Out For: BCH Power Pioneers</a:t>
            </a:r>
            <a:endParaRPr lang="en-US" sz="4400" dirty="0"/>
          </a:p>
        </p:txBody>
      </p:sp>
      <p:sp>
        <p:nvSpPr>
          <p:cNvPr id="3" name="Footer Placeholder 2"/>
          <p:cNvSpPr>
            <a:spLocks noGrp="1"/>
          </p:cNvSpPr>
          <p:nvPr>
            <p:ph type="ftr" sz="quarter" idx="10"/>
          </p:nvPr>
        </p:nvSpPr>
        <p:spPr>
          <a:xfrm>
            <a:off x="253139" y="4362532"/>
            <a:ext cx="2895600" cy="273844"/>
          </a:xfrm>
        </p:spPr>
        <p:txBody>
          <a:bodyPr/>
          <a:lstStyle/>
          <a:p>
            <a:pPr defTabSz="685800"/>
            <a:r>
              <a:rPr lang="en-US" dirty="0"/>
              <a:t>Prepared by: Thelma Muronzi</a:t>
            </a:r>
          </a:p>
        </p:txBody>
      </p:sp>
    </p:spTree>
    <p:extLst>
      <p:ext uri="{BB962C8B-B14F-4D97-AF65-F5344CB8AC3E}">
        <p14:creationId xmlns:p14="http://schemas.microsoft.com/office/powerpoint/2010/main" val="363692078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737389-796B-47A4-9B5F-6CA568BF4106}"/>
              </a:ext>
            </a:extLst>
          </p:cNvPr>
          <p:cNvSpPr>
            <a:spLocks noGrp="1"/>
          </p:cNvSpPr>
          <p:nvPr>
            <p:ph type="title"/>
          </p:nvPr>
        </p:nvSpPr>
        <p:spPr>
          <a:xfrm>
            <a:off x="85725" y="85725"/>
            <a:ext cx="7911501" cy="634586"/>
          </a:xfrm>
        </p:spPr>
        <p:txBody>
          <a:bodyPr>
            <a:normAutofit/>
          </a:bodyPr>
          <a:lstStyle/>
          <a:p>
            <a:r>
              <a:rPr lang="en-US" b="1" dirty="0"/>
              <a:t>What is AI in Cybercrime?</a:t>
            </a:r>
          </a:p>
        </p:txBody>
      </p:sp>
      <p:sp>
        <p:nvSpPr>
          <p:cNvPr id="3" name="Content Placeholder 2">
            <a:extLst>
              <a:ext uri="{FF2B5EF4-FFF2-40B4-BE49-F238E27FC236}">
                <a16:creationId xmlns:a16="http://schemas.microsoft.com/office/drawing/2014/main" id="{06BA0973-AA62-429A-97EB-7184AE9D8F09}"/>
              </a:ext>
            </a:extLst>
          </p:cNvPr>
          <p:cNvSpPr>
            <a:spLocks noGrp="1"/>
          </p:cNvSpPr>
          <p:nvPr>
            <p:ph idx="1"/>
          </p:nvPr>
        </p:nvSpPr>
        <p:spPr>
          <a:xfrm>
            <a:off x="1567365" y="805738"/>
            <a:ext cx="6992438" cy="3453890"/>
          </a:xfrm>
        </p:spPr>
        <p:txBody>
          <a:bodyPr>
            <a:noAutofit/>
          </a:bodyPr>
          <a:lstStyle/>
          <a:p>
            <a:r>
              <a:rPr lang="en-US" dirty="0">
                <a:solidFill>
                  <a:schemeClr val="tx1"/>
                </a:solidFill>
              </a:rPr>
              <a:t>Artificial Intelligence (AI): is technology that enables computers and machines to simulate human intelligence and problem-solving capabilities. </a:t>
            </a:r>
          </a:p>
          <a:p>
            <a:endParaRPr lang="en-US" dirty="0">
              <a:solidFill>
                <a:schemeClr val="tx1"/>
              </a:solidFill>
            </a:endParaRPr>
          </a:p>
          <a:p>
            <a:r>
              <a:rPr lang="en-US" dirty="0">
                <a:solidFill>
                  <a:schemeClr val="tx1"/>
                </a:solidFill>
              </a:rPr>
              <a:t>Criminals use AI to: </a:t>
            </a:r>
          </a:p>
          <a:p>
            <a:pPr lvl="1">
              <a:buFont typeface="Wingdings" panose="05000000000000000000" pitchFamily="2" charset="2"/>
              <a:buChar char="Ø"/>
            </a:pPr>
            <a:r>
              <a:rPr lang="en-US" sz="1800" dirty="0">
                <a:solidFill>
                  <a:schemeClr val="tx1"/>
                </a:solidFill>
              </a:rPr>
              <a:t>Write highly convincing phishing emails and texts</a:t>
            </a:r>
          </a:p>
          <a:p>
            <a:pPr lvl="1">
              <a:buFont typeface="Wingdings" panose="05000000000000000000" pitchFamily="2" charset="2"/>
              <a:buChar char="Ø"/>
            </a:pPr>
            <a:r>
              <a:rPr lang="en-US" sz="1800" dirty="0">
                <a:solidFill>
                  <a:schemeClr val="tx1"/>
                </a:solidFill>
              </a:rPr>
              <a:t> Clone voices to impersonate loved ones or officials</a:t>
            </a:r>
          </a:p>
          <a:p>
            <a:pPr lvl="1">
              <a:buFont typeface="Wingdings" panose="05000000000000000000" pitchFamily="2" charset="2"/>
              <a:buChar char="Ø"/>
            </a:pPr>
            <a:r>
              <a:rPr lang="en-US" sz="1800" dirty="0">
                <a:solidFill>
                  <a:schemeClr val="tx1"/>
                </a:solidFill>
              </a:rPr>
              <a:t>Generate deepfake videos to deceive and manipulate   </a:t>
            </a:r>
          </a:p>
          <a:p>
            <a:endParaRPr lang="en-US" dirty="0"/>
          </a:p>
          <a:p>
            <a:endParaRPr lang="en-US" dirty="0"/>
          </a:p>
        </p:txBody>
      </p:sp>
      <p:sp>
        <p:nvSpPr>
          <p:cNvPr id="5" name="TextBox 4">
            <a:extLst>
              <a:ext uri="{FF2B5EF4-FFF2-40B4-BE49-F238E27FC236}">
                <a16:creationId xmlns:a16="http://schemas.microsoft.com/office/drawing/2014/main" id="{8C049194-62A4-E5B4-66BF-4529327BE2A8}"/>
              </a:ext>
            </a:extLst>
          </p:cNvPr>
          <p:cNvSpPr txBox="1"/>
          <p:nvPr/>
        </p:nvSpPr>
        <p:spPr>
          <a:xfrm>
            <a:off x="259292" y="4366699"/>
            <a:ext cx="6763703" cy="219291"/>
          </a:xfrm>
          <a:prstGeom prst="rect">
            <a:avLst/>
          </a:prstGeom>
          <a:noFill/>
        </p:spPr>
        <p:txBody>
          <a:bodyPr wrap="square" rtlCol="0">
            <a:spAutoFit/>
          </a:bodyPr>
          <a:lstStyle/>
          <a:p>
            <a:r>
              <a:rPr lang="en-US" sz="825" dirty="0"/>
              <a:t>Source: </a:t>
            </a:r>
            <a:r>
              <a:rPr lang="en-US" sz="825" dirty="0">
                <a:hlinkClick r:id="rId3">
                  <a:extLst>
                    <a:ext uri="{A12FA001-AC4F-418D-AE19-62706E023703}">
                      <ahyp:hlinkClr xmlns:ahyp="http://schemas.microsoft.com/office/drawing/2018/hyperlinkcolor" val="tx"/>
                    </a:ext>
                  </a:extLst>
                </a:hlinkClick>
              </a:rPr>
              <a:t>https://www.ibm.com/topics/artificial-intelligence</a:t>
            </a:r>
            <a:endParaRPr lang="en-US" sz="825" dirty="0"/>
          </a:p>
        </p:txBody>
      </p:sp>
      <p:pic>
        <p:nvPicPr>
          <p:cNvPr id="8" name="Graphic 7" descr="A friendly robot">
            <a:extLst>
              <a:ext uri="{FF2B5EF4-FFF2-40B4-BE49-F238E27FC236}">
                <a16:creationId xmlns:a16="http://schemas.microsoft.com/office/drawing/2014/main" id="{B3817078-A08E-D8E3-82C9-D328C1E9CAC8}"/>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259292" y="720311"/>
            <a:ext cx="1324878" cy="1256636"/>
          </a:xfrm>
          <a:prstGeom prst="rect">
            <a:avLst/>
          </a:prstGeom>
        </p:spPr>
      </p:pic>
      <p:pic>
        <p:nvPicPr>
          <p:cNvPr id="10" name="Picture 9">
            <a:extLst>
              <a:ext uri="{FF2B5EF4-FFF2-40B4-BE49-F238E27FC236}">
                <a16:creationId xmlns:a16="http://schemas.microsoft.com/office/drawing/2014/main" id="{B727B88E-B0E2-6A00-4070-C185EB0CB397}"/>
              </a:ext>
            </a:extLst>
          </p:cNvPr>
          <p:cNvPicPr>
            <a:picLocks noChangeAspect="1"/>
          </p:cNvPicPr>
          <p:nvPr/>
        </p:nvPicPr>
        <p:blipFill>
          <a:blip r:embed="rId6"/>
          <a:stretch>
            <a:fillRect/>
          </a:stretch>
        </p:blipFill>
        <p:spPr>
          <a:xfrm>
            <a:off x="212201" y="2217637"/>
            <a:ext cx="1419059" cy="1256636"/>
          </a:xfrm>
          <a:prstGeom prst="rect">
            <a:avLst/>
          </a:prstGeom>
        </p:spPr>
      </p:pic>
    </p:spTree>
    <p:extLst>
      <p:ext uri="{BB962C8B-B14F-4D97-AF65-F5344CB8AC3E}">
        <p14:creationId xmlns:p14="http://schemas.microsoft.com/office/powerpoint/2010/main" val="387394152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737389-796B-47A4-9B5F-6CA568BF4106}"/>
              </a:ext>
            </a:extLst>
          </p:cNvPr>
          <p:cNvSpPr>
            <a:spLocks noGrp="1"/>
          </p:cNvSpPr>
          <p:nvPr>
            <p:ph type="title"/>
          </p:nvPr>
        </p:nvSpPr>
        <p:spPr>
          <a:xfrm>
            <a:off x="176842" y="-130080"/>
            <a:ext cx="8564202" cy="872392"/>
          </a:xfrm>
        </p:spPr>
        <p:txBody>
          <a:bodyPr anchor="b">
            <a:normAutofit/>
          </a:bodyPr>
          <a:lstStyle/>
          <a:p>
            <a:r>
              <a:rPr lang="en-US" b="1" dirty="0"/>
              <a:t>How Cybercriminals Use AI Against You</a:t>
            </a:r>
          </a:p>
        </p:txBody>
      </p:sp>
      <p:pic>
        <p:nvPicPr>
          <p:cNvPr id="5" name="Picture 4" descr="Robot operating a machine">
            <a:extLst>
              <a:ext uri="{FF2B5EF4-FFF2-40B4-BE49-F238E27FC236}">
                <a16:creationId xmlns:a16="http://schemas.microsoft.com/office/drawing/2014/main" id="{6D096390-3FC0-F95F-B084-006270EB6F63}"/>
              </a:ext>
            </a:extLst>
          </p:cNvPr>
          <p:cNvPicPr>
            <a:picLocks noChangeAspect="1"/>
          </p:cNvPicPr>
          <p:nvPr/>
        </p:nvPicPr>
        <p:blipFill>
          <a:blip r:embed="rId3"/>
          <a:srcRect t="13283" b="32802"/>
          <a:stretch>
            <a:fillRect/>
          </a:stretch>
        </p:blipFill>
        <p:spPr>
          <a:xfrm>
            <a:off x="892037" y="1235041"/>
            <a:ext cx="6820728" cy="2822406"/>
          </a:xfrm>
          <a:prstGeom prst="rect">
            <a:avLst/>
          </a:prstGeom>
          <a:noFill/>
        </p:spPr>
      </p:pic>
    </p:spTree>
    <p:extLst>
      <p:ext uri="{BB962C8B-B14F-4D97-AF65-F5344CB8AC3E}">
        <p14:creationId xmlns:p14="http://schemas.microsoft.com/office/powerpoint/2010/main" val="84002753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89F206-8718-4321-BCBD-6422CD48CED1}"/>
              </a:ext>
            </a:extLst>
          </p:cNvPr>
          <p:cNvSpPr>
            <a:spLocks noGrp="1"/>
          </p:cNvSpPr>
          <p:nvPr>
            <p:ph type="title"/>
          </p:nvPr>
        </p:nvSpPr>
        <p:spPr>
          <a:xfrm>
            <a:off x="176842" y="102394"/>
            <a:ext cx="7911501" cy="872392"/>
          </a:xfrm>
        </p:spPr>
        <p:txBody>
          <a:bodyPr anchor="b">
            <a:normAutofit/>
          </a:bodyPr>
          <a:lstStyle/>
          <a:p>
            <a:r>
              <a:rPr lang="en-US" b="1" dirty="0"/>
              <a:t>1. Phishing Emails &amp; Texts</a:t>
            </a:r>
          </a:p>
        </p:txBody>
      </p:sp>
      <p:graphicFrame>
        <p:nvGraphicFramePr>
          <p:cNvPr id="5" name="Content Placeholder 2">
            <a:extLst>
              <a:ext uri="{FF2B5EF4-FFF2-40B4-BE49-F238E27FC236}">
                <a16:creationId xmlns:a16="http://schemas.microsoft.com/office/drawing/2014/main" id="{43168E8B-0BE5-CEAC-35AC-DA71EC4D3A49}"/>
              </a:ext>
            </a:extLst>
          </p:cNvPr>
          <p:cNvGraphicFramePr>
            <a:graphicFrameLocks noGrp="1"/>
          </p:cNvGraphicFramePr>
          <p:nvPr>
            <p:ph sz="half" idx="1"/>
            <p:extLst>
              <p:ext uri="{D42A27DB-BD31-4B8C-83A1-F6EECF244321}">
                <p14:modId xmlns:p14="http://schemas.microsoft.com/office/powerpoint/2010/main" val="2779545197"/>
              </p:ext>
            </p:extLst>
          </p:nvPr>
        </p:nvGraphicFramePr>
        <p:xfrm>
          <a:off x="526943" y="1126211"/>
          <a:ext cx="8092722" cy="303828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80663919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CBD938-143A-4344-BB5F-2430A4BCAF8A}"/>
              </a:ext>
            </a:extLst>
          </p:cNvPr>
          <p:cNvSpPr>
            <a:spLocks noGrp="1"/>
          </p:cNvSpPr>
          <p:nvPr>
            <p:ph type="title"/>
          </p:nvPr>
        </p:nvSpPr>
        <p:spPr>
          <a:xfrm>
            <a:off x="176842" y="102394"/>
            <a:ext cx="7911501" cy="872392"/>
          </a:xfrm>
        </p:spPr>
        <p:txBody>
          <a:bodyPr anchor="b">
            <a:normAutofit/>
          </a:bodyPr>
          <a:lstStyle/>
          <a:p>
            <a:r>
              <a:rPr lang="en-US" b="1" dirty="0"/>
              <a:t>2. Deepfake Videos</a:t>
            </a:r>
          </a:p>
        </p:txBody>
      </p:sp>
      <p:graphicFrame>
        <p:nvGraphicFramePr>
          <p:cNvPr id="5" name="Content Placeholder 2">
            <a:extLst>
              <a:ext uri="{FF2B5EF4-FFF2-40B4-BE49-F238E27FC236}">
                <a16:creationId xmlns:a16="http://schemas.microsoft.com/office/drawing/2014/main" id="{92ABDD10-8F8D-9CA6-9AFB-D9BD334CA1ED}"/>
              </a:ext>
            </a:extLst>
          </p:cNvPr>
          <p:cNvGraphicFramePr>
            <a:graphicFrameLocks noGrp="1"/>
          </p:cNvGraphicFramePr>
          <p:nvPr>
            <p:ph idx="1"/>
            <p:extLst>
              <p:ext uri="{D42A27DB-BD31-4B8C-83A1-F6EECF244321}">
                <p14:modId xmlns:p14="http://schemas.microsoft.com/office/powerpoint/2010/main" val="2052314521"/>
              </p:ext>
            </p:extLst>
          </p:nvPr>
        </p:nvGraphicFramePr>
        <p:xfrm>
          <a:off x="340415" y="939999"/>
          <a:ext cx="8051051" cy="324721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61801597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13391C-1D66-4309-BA28-B540E738E658}"/>
              </a:ext>
            </a:extLst>
          </p:cNvPr>
          <p:cNvSpPr>
            <a:spLocks noGrp="1"/>
          </p:cNvSpPr>
          <p:nvPr>
            <p:ph type="title"/>
          </p:nvPr>
        </p:nvSpPr>
        <p:spPr>
          <a:xfrm>
            <a:off x="176842" y="102394"/>
            <a:ext cx="7911501" cy="872392"/>
          </a:xfrm>
        </p:spPr>
        <p:txBody>
          <a:bodyPr anchor="b">
            <a:normAutofit/>
          </a:bodyPr>
          <a:lstStyle/>
          <a:p>
            <a:r>
              <a:rPr lang="en-US" b="1" dirty="0"/>
              <a:t>3. Deepfake Audios</a:t>
            </a:r>
          </a:p>
        </p:txBody>
      </p:sp>
      <p:graphicFrame>
        <p:nvGraphicFramePr>
          <p:cNvPr id="5" name="Content Placeholder 2">
            <a:extLst>
              <a:ext uri="{FF2B5EF4-FFF2-40B4-BE49-F238E27FC236}">
                <a16:creationId xmlns:a16="http://schemas.microsoft.com/office/drawing/2014/main" id="{ED830ED4-90DE-5F4A-08F7-8B25C4185A9F}"/>
              </a:ext>
            </a:extLst>
          </p:cNvPr>
          <p:cNvGraphicFramePr>
            <a:graphicFrameLocks noGrp="1"/>
          </p:cNvGraphicFramePr>
          <p:nvPr>
            <p:ph idx="1"/>
            <p:extLst>
              <p:ext uri="{D42A27DB-BD31-4B8C-83A1-F6EECF244321}">
                <p14:modId xmlns:p14="http://schemas.microsoft.com/office/powerpoint/2010/main" val="1215449756"/>
              </p:ext>
            </p:extLst>
          </p:nvPr>
        </p:nvGraphicFramePr>
        <p:xfrm>
          <a:off x="424898" y="1021350"/>
          <a:ext cx="7886700" cy="323259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1535055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836997-743F-4C17-B105-16F2DF86C937}"/>
              </a:ext>
            </a:extLst>
          </p:cNvPr>
          <p:cNvSpPr>
            <a:spLocks noGrp="1"/>
          </p:cNvSpPr>
          <p:nvPr>
            <p:ph type="title"/>
          </p:nvPr>
        </p:nvSpPr>
        <p:spPr>
          <a:xfrm>
            <a:off x="176842" y="102394"/>
            <a:ext cx="7911501" cy="872392"/>
          </a:xfrm>
        </p:spPr>
        <p:txBody>
          <a:bodyPr anchor="b">
            <a:normAutofit/>
          </a:bodyPr>
          <a:lstStyle/>
          <a:p>
            <a:r>
              <a:rPr lang="en-US" b="1" dirty="0"/>
              <a:t>4. Deepfakes on Social Media</a:t>
            </a:r>
          </a:p>
        </p:txBody>
      </p:sp>
      <p:sp>
        <p:nvSpPr>
          <p:cNvPr id="3" name="Content Placeholder 2">
            <a:extLst>
              <a:ext uri="{FF2B5EF4-FFF2-40B4-BE49-F238E27FC236}">
                <a16:creationId xmlns:a16="http://schemas.microsoft.com/office/drawing/2014/main" id="{596343F6-9923-440F-834C-3DA5088E334E}"/>
              </a:ext>
            </a:extLst>
          </p:cNvPr>
          <p:cNvSpPr>
            <a:spLocks noGrp="1"/>
          </p:cNvSpPr>
          <p:nvPr>
            <p:ph sz="half" idx="1"/>
          </p:nvPr>
        </p:nvSpPr>
        <p:spPr>
          <a:xfrm>
            <a:off x="213691" y="1183239"/>
            <a:ext cx="4517335" cy="3118299"/>
          </a:xfrm>
        </p:spPr>
        <p:txBody>
          <a:bodyPr>
            <a:normAutofit/>
          </a:bodyPr>
          <a:lstStyle/>
          <a:p>
            <a:pPr marL="285750" indent="-285750">
              <a:buFont typeface="Wingdings" panose="05000000000000000000" pitchFamily="2" charset="2"/>
              <a:buChar char="v"/>
            </a:pPr>
            <a:r>
              <a:rPr lang="en-US" dirty="0">
                <a:solidFill>
                  <a:schemeClr val="tx1"/>
                </a:solidFill>
              </a:rPr>
              <a:t>Involves creation of fake accounts, stories, or blogs to build a fake internet profile</a:t>
            </a:r>
          </a:p>
          <a:p>
            <a:pPr marL="285750" indent="-285750">
              <a:buFont typeface="Wingdings" panose="05000000000000000000" pitchFamily="2" charset="2"/>
              <a:buChar char="v"/>
            </a:pPr>
            <a:r>
              <a:rPr lang="en-US" dirty="0">
                <a:solidFill>
                  <a:schemeClr val="tx1"/>
                </a:solidFill>
              </a:rPr>
              <a:t>Legitimates non-existent individuals or organizations </a:t>
            </a:r>
          </a:p>
          <a:p>
            <a:pPr marL="285750" indent="-285750">
              <a:buFont typeface="Wingdings" panose="05000000000000000000" pitchFamily="2" charset="2"/>
              <a:buChar char="v"/>
            </a:pPr>
            <a:r>
              <a:rPr lang="en-US" dirty="0">
                <a:solidFill>
                  <a:schemeClr val="tx1"/>
                </a:solidFill>
              </a:rPr>
              <a:t>For example: an Instagram account for a broker with information on stock short-selling </a:t>
            </a:r>
          </a:p>
        </p:txBody>
      </p:sp>
      <p:pic>
        <p:nvPicPr>
          <p:cNvPr id="4" name="Picture 3">
            <a:extLst>
              <a:ext uri="{FF2B5EF4-FFF2-40B4-BE49-F238E27FC236}">
                <a16:creationId xmlns:a16="http://schemas.microsoft.com/office/drawing/2014/main" id="{583E3A3B-3907-E67D-351A-3C94CE5DDA41}"/>
              </a:ext>
            </a:extLst>
          </p:cNvPr>
          <p:cNvPicPr>
            <a:picLocks noChangeAspect="1"/>
          </p:cNvPicPr>
          <p:nvPr/>
        </p:nvPicPr>
        <p:blipFill>
          <a:blip r:embed="rId2"/>
          <a:stretch>
            <a:fillRect/>
          </a:stretch>
        </p:blipFill>
        <p:spPr>
          <a:xfrm>
            <a:off x="4649029" y="1550056"/>
            <a:ext cx="3886200" cy="2043389"/>
          </a:xfrm>
          <a:prstGeom prst="rect">
            <a:avLst/>
          </a:prstGeom>
          <a:noFill/>
        </p:spPr>
      </p:pic>
    </p:spTree>
    <p:extLst>
      <p:ext uri="{BB962C8B-B14F-4D97-AF65-F5344CB8AC3E}">
        <p14:creationId xmlns:p14="http://schemas.microsoft.com/office/powerpoint/2010/main" val="391269417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681E52-1049-471D-8178-C67BD0C1F711}"/>
              </a:ext>
            </a:extLst>
          </p:cNvPr>
          <p:cNvSpPr>
            <a:spLocks noGrp="1"/>
          </p:cNvSpPr>
          <p:nvPr>
            <p:ph type="title"/>
          </p:nvPr>
        </p:nvSpPr>
        <p:spPr>
          <a:xfrm>
            <a:off x="176842" y="102394"/>
            <a:ext cx="7911501" cy="872392"/>
          </a:xfrm>
        </p:spPr>
        <p:txBody>
          <a:bodyPr anchor="b">
            <a:normAutofit/>
          </a:bodyPr>
          <a:lstStyle/>
          <a:p>
            <a:r>
              <a:rPr lang="en-US" b="1" dirty="0"/>
              <a:t>5. Real-time or Live Deepfakes</a:t>
            </a:r>
          </a:p>
        </p:txBody>
      </p:sp>
      <p:graphicFrame>
        <p:nvGraphicFramePr>
          <p:cNvPr id="7" name="Content Placeholder 2">
            <a:extLst>
              <a:ext uri="{FF2B5EF4-FFF2-40B4-BE49-F238E27FC236}">
                <a16:creationId xmlns:a16="http://schemas.microsoft.com/office/drawing/2014/main" id="{47874367-07B1-F0FB-CCA1-3E0D32A347FF}"/>
              </a:ext>
            </a:extLst>
          </p:cNvPr>
          <p:cNvGraphicFramePr>
            <a:graphicFrameLocks noGrp="1"/>
          </p:cNvGraphicFramePr>
          <p:nvPr>
            <p:ph idx="1"/>
            <p:extLst>
              <p:ext uri="{D42A27DB-BD31-4B8C-83A1-F6EECF244321}">
                <p14:modId xmlns:p14="http://schemas.microsoft.com/office/powerpoint/2010/main" val="513655753"/>
              </p:ext>
            </p:extLst>
          </p:nvPr>
        </p:nvGraphicFramePr>
        <p:xfrm>
          <a:off x="315566" y="538590"/>
          <a:ext cx="8621789" cy="326350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11226427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2496A7D-CA5C-7EC5-6516-1963EE9DF6E7}"/>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41D238B-1D07-9953-A809-F875C0D46FFF}"/>
              </a:ext>
            </a:extLst>
          </p:cNvPr>
          <p:cNvSpPr>
            <a:spLocks noGrp="1"/>
          </p:cNvSpPr>
          <p:nvPr>
            <p:ph type="title"/>
          </p:nvPr>
        </p:nvSpPr>
        <p:spPr>
          <a:xfrm>
            <a:off x="176842" y="102394"/>
            <a:ext cx="7911501" cy="872392"/>
          </a:xfrm>
        </p:spPr>
        <p:txBody>
          <a:bodyPr anchor="b">
            <a:normAutofit/>
          </a:bodyPr>
          <a:lstStyle/>
          <a:p>
            <a:r>
              <a:rPr lang="en-US" b="1" dirty="0"/>
              <a:t>6. Automated Scams</a:t>
            </a:r>
          </a:p>
        </p:txBody>
      </p:sp>
      <p:pic>
        <p:nvPicPr>
          <p:cNvPr id="5" name="Graphic 4" descr="Artificial Intelligence with solid fill">
            <a:extLst>
              <a:ext uri="{FF2B5EF4-FFF2-40B4-BE49-F238E27FC236}">
                <a16:creationId xmlns:a16="http://schemas.microsoft.com/office/drawing/2014/main" id="{89C168F4-E263-E5C9-429A-E6518E148582}"/>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769517" y="939998"/>
            <a:ext cx="3263504" cy="3263504"/>
          </a:xfrm>
          <a:prstGeom prst="rect">
            <a:avLst/>
          </a:prstGeom>
        </p:spPr>
      </p:pic>
      <p:sp>
        <p:nvSpPr>
          <p:cNvPr id="3" name="Content Placeholder 2">
            <a:extLst>
              <a:ext uri="{FF2B5EF4-FFF2-40B4-BE49-F238E27FC236}">
                <a16:creationId xmlns:a16="http://schemas.microsoft.com/office/drawing/2014/main" id="{CC4FBC41-E712-6536-D104-E4B6878D6743}"/>
              </a:ext>
            </a:extLst>
          </p:cNvPr>
          <p:cNvSpPr>
            <a:spLocks noGrp="1"/>
          </p:cNvSpPr>
          <p:nvPr>
            <p:ph sz="half" idx="2"/>
          </p:nvPr>
        </p:nvSpPr>
        <p:spPr>
          <a:xfrm>
            <a:off x="4117582" y="1567495"/>
            <a:ext cx="3886200" cy="3263504"/>
          </a:xfrm>
        </p:spPr>
        <p:txBody>
          <a:bodyPr>
            <a:normAutofit/>
          </a:bodyPr>
          <a:lstStyle/>
          <a:p>
            <a:pPr lvl="0"/>
            <a:r>
              <a:rPr lang="en-US" dirty="0">
                <a:solidFill>
                  <a:schemeClr val="tx1"/>
                </a:solidFill>
              </a:rPr>
              <a:t>AI can send out thousands of scam attempts in seconds, targeting people who may be more trusting or less familiar with technology.</a:t>
            </a:r>
          </a:p>
        </p:txBody>
      </p:sp>
    </p:spTree>
    <p:extLst>
      <p:ext uri="{BB962C8B-B14F-4D97-AF65-F5344CB8AC3E}">
        <p14:creationId xmlns:p14="http://schemas.microsoft.com/office/powerpoint/2010/main" val="87368371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560145-6B54-4913-82E1-44137923692A}"/>
              </a:ext>
            </a:extLst>
          </p:cNvPr>
          <p:cNvSpPr>
            <a:spLocks noGrp="1"/>
          </p:cNvSpPr>
          <p:nvPr>
            <p:ph type="title"/>
          </p:nvPr>
        </p:nvSpPr>
        <p:spPr>
          <a:xfrm>
            <a:off x="140679" y="-130081"/>
            <a:ext cx="7911501" cy="872392"/>
          </a:xfrm>
        </p:spPr>
        <p:txBody>
          <a:bodyPr anchor="b">
            <a:normAutofit/>
          </a:bodyPr>
          <a:lstStyle/>
          <a:p>
            <a:r>
              <a:rPr lang="en-US" b="1" dirty="0"/>
              <a:t>Common AI-Driven Senior Scams</a:t>
            </a:r>
          </a:p>
        </p:txBody>
      </p:sp>
      <p:graphicFrame>
        <p:nvGraphicFramePr>
          <p:cNvPr id="5" name="Content Placeholder 2">
            <a:extLst>
              <a:ext uri="{FF2B5EF4-FFF2-40B4-BE49-F238E27FC236}">
                <a16:creationId xmlns:a16="http://schemas.microsoft.com/office/drawing/2014/main" id="{AB63772D-E10E-CC3A-4EF1-BC10B6C22A26}"/>
              </a:ext>
            </a:extLst>
          </p:cNvPr>
          <p:cNvGraphicFramePr>
            <a:graphicFrameLocks noGrp="1"/>
          </p:cNvGraphicFramePr>
          <p:nvPr>
            <p:ph idx="1"/>
            <p:extLst>
              <p:ext uri="{D42A27DB-BD31-4B8C-83A1-F6EECF244321}">
                <p14:modId xmlns:p14="http://schemas.microsoft.com/office/powerpoint/2010/main" val="2476927028"/>
              </p:ext>
            </p:extLst>
          </p:nvPr>
        </p:nvGraphicFramePr>
        <p:xfrm>
          <a:off x="809462" y="742312"/>
          <a:ext cx="8282875" cy="378319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97335355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560145-6B54-4913-82E1-44137923692A}"/>
              </a:ext>
            </a:extLst>
          </p:cNvPr>
          <p:cNvSpPr>
            <a:spLocks noGrp="1"/>
          </p:cNvSpPr>
          <p:nvPr>
            <p:ph type="title"/>
          </p:nvPr>
        </p:nvSpPr>
        <p:spPr>
          <a:xfrm>
            <a:off x="176842" y="102394"/>
            <a:ext cx="7911501" cy="872392"/>
          </a:xfrm>
        </p:spPr>
        <p:txBody>
          <a:bodyPr anchor="b">
            <a:normAutofit/>
          </a:bodyPr>
          <a:lstStyle/>
          <a:p>
            <a:r>
              <a:rPr lang="en-US" b="1" dirty="0"/>
              <a:t>How to Spot the Scam</a:t>
            </a:r>
          </a:p>
        </p:txBody>
      </p:sp>
      <p:graphicFrame>
        <p:nvGraphicFramePr>
          <p:cNvPr id="5" name="Content Placeholder 2">
            <a:extLst>
              <a:ext uri="{FF2B5EF4-FFF2-40B4-BE49-F238E27FC236}">
                <a16:creationId xmlns:a16="http://schemas.microsoft.com/office/drawing/2014/main" id="{9FE91C0F-748D-8BCC-B167-DEE1A236394C}"/>
              </a:ext>
            </a:extLst>
          </p:cNvPr>
          <p:cNvGraphicFramePr>
            <a:graphicFrameLocks noGrp="1"/>
          </p:cNvGraphicFramePr>
          <p:nvPr>
            <p:ph idx="1"/>
            <p:extLst>
              <p:ext uri="{D42A27DB-BD31-4B8C-83A1-F6EECF244321}">
                <p14:modId xmlns:p14="http://schemas.microsoft.com/office/powerpoint/2010/main" val="708902444"/>
              </p:ext>
            </p:extLst>
          </p:nvPr>
        </p:nvGraphicFramePr>
        <p:xfrm>
          <a:off x="509381" y="1135648"/>
          <a:ext cx="7886700" cy="326350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09230346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54F41D-CB22-38D1-7CFA-D394C627BA03}"/>
              </a:ext>
            </a:extLst>
          </p:cNvPr>
          <p:cNvSpPr>
            <a:spLocks noGrp="1"/>
          </p:cNvSpPr>
          <p:nvPr>
            <p:ph type="ctrTitle"/>
          </p:nvPr>
        </p:nvSpPr>
        <p:spPr>
          <a:xfrm>
            <a:off x="599416" y="200492"/>
            <a:ext cx="7654898" cy="788048"/>
          </a:xfrm>
        </p:spPr>
        <p:txBody>
          <a:bodyPr/>
          <a:lstStyle/>
          <a:p>
            <a:r>
              <a:rPr lang="en-US" sz="2800" dirty="0"/>
              <a:t>Intro</a:t>
            </a:r>
            <a:endParaRPr lang="en-CA" sz="2800" dirty="0"/>
          </a:p>
        </p:txBody>
      </p:sp>
      <p:sp>
        <p:nvSpPr>
          <p:cNvPr id="3" name="Content Placeholder 2">
            <a:extLst>
              <a:ext uri="{FF2B5EF4-FFF2-40B4-BE49-F238E27FC236}">
                <a16:creationId xmlns:a16="http://schemas.microsoft.com/office/drawing/2014/main" id="{2345A2C5-A35B-2357-F478-6180C2819F6A}"/>
              </a:ext>
            </a:extLst>
          </p:cNvPr>
          <p:cNvSpPr>
            <a:spLocks noGrp="1"/>
          </p:cNvSpPr>
          <p:nvPr>
            <p:ph idx="1"/>
          </p:nvPr>
        </p:nvSpPr>
        <p:spPr>
          <a:xfrm>
            <a:off x="830992" y="630345"/>
            <a:ext cx="7482016" cy="3882810"/>
          </a:xfrm>
        </p:spPr>
        <p:txBody>
          <a:bodyPr>
            <a:noAutofit/>
          </a:bodyPr>
          <a:lstStyle/>
          <a:p>
            <a:pPr marL="71437" lvl="2" indent="-342900">
              <a:lnSpc>
                <a:spcPct val="120000"/>
              </a:lnSpc>
              <a:spcBef>
                <a:spcPts val="0"/>
              </a:spcBef>
              <a:spcAft>
                <a:spcPts val="600"/>
              </a:spcAft>
              <a:buFont typeface="Wingdings" panose="05000000000000000000" pitchFamily="2" charset="2"/>
              <a:buChar char="v"/>
            </a:pPr>
            <a:r>
              <a:rPr lang="en-CA" sz="1400" b="1" dirty="0">
                <a:solidFill>
                  <a:srgbClr val="004F6C"/>
                </a:solidFill>
              </a:rPr>
              <a:t>Who am I?</a:t>
            </a:r>
          </a:p>
          <a:p>
            <a:pPr marL="528637" indent="-342900">
              <a:lnSpc>
                <a:spcPct val="120000"/>
              </a:lnSpc>
              <a:spcBef>
                <a:spcPts val="0"/>
              </a:spcBef>
              <a:spcAft>
                <a:spcPts val="600"/>
              </a:spcAft>
              <a:buFont typeface="Wingdings" panose="05000000000000000000" pitchFamily="2" charset="2"/>
              <a:buChar char="Ø"/>
            </a:pPr>
            <a:r>
              <a:rPr lang="en-CA" sz="1400" dirty="0">
                <a:solidFill>
                  <a:srgbClr val="004F6C"/>
                </a:solidFill>
              </a:rPr>
              <a:t>Thelma Muronzi, </a:t>
            </a:r>
            <a:r>
              <a:rPr lang="en-US" sz="1400" dirty="0">
                <a:solidFill>
                  <a:srgbClr val="004F6C"/>
                </a:solidFill>
              </a:rPr>
              <a:t>Cybersecurity Awareness Program Advisor/Project Manager </a:t>
            </a:r>
            <a:endParaRPr lang="en-CA" sz="1400" dirty="0">
              <a:solidFill>
                <a:srgbClr val="004F6C"/>
              </a:solidFill>
            </a:endParaRPr>
          </a:p>
          <a:p>
            <a:pPr marL="528637" indent="-342900">
              <a:lnSpc>
                <a:spcPct val="120000"/>
              </a:lnSpc>
              <a:spcBef>
                <a:spcPts val="0"/>
              </a:spcBef>
              <a:spcAft>
                <a:spcPts val="600"/>
              </a:spcAft>
              <a:buFont typeface="Wingdings" panose="05000000000000000000" pitchFamily="2" charset="2"/>
              <a:buChar char="Ø"/>
            </a:pPr>
            <a:r>
              <a:rPr lang="en-US" sz="1400" dirty="0">
                <a:solidFill>
                  <a:srgbClr val="004F6C"/>
                </a:solidFill>
              </a:rPr>
              <a:t>Cybersecurity Consultant: KPMG Canada</a:t>
            </a:r>
          </a:p>
          <a:p>
            <a:pPr marL="528637" indent="-342900">
              <a:lnSpc>
                <a:spcPct val="120000"/>
              </a:lnSpc>
              <a:spcBef>
                <a:spcPts val="0"/>
              </a:spcBef>
              <a:spcAft>
                <a:spcPts val="600"/>
              </a:spcAft>
              <a:buFont typeface="Wingdings" panose="05000000000000000000" pitchFamily="2" charset="2"/>
              <a:buChar char="Ø"/>
            </a:pPr>
            <a:r>
              <a:rPr lang="en-US" sz="1400" dirty="0">
                <a:solidFill>
                  <a:srgbClr val="004F6C"/>
                </a:solidFill>
              </a:rPr>
              <a:t>Senior Security Researcher: Digital Information Security Solutions (DIGISS LLC)</a:t>
            </a:r>
            <a:r>
              <a:rPr lang="en-CA" sz="1400" dirty="0">
                <a:solidFill>
                  <a:srgbClr val="004F6C"/>
                </a:solidFill>
              </a:rPr>
              <a:t>, US</a:t>
            </a:r>
          </a:p>
          <a:p>
            <a:pPr marL="528637" indent="-342900">
              <a:lnSpc>
                <a:spcPct val="120000"/>
              </a:lnSpc>
              <a:spcBef>
                <a:spcPts val="0"/>
              </a:spcBef>
              <a:spcAft>
                <a:spcPts val="600"/>
              </a:spcAft>
              <a:buFont typeface="Wingdings" panose="05000000000000000000" pitchFamily="2" charset="2"/>
              <a:buChar char="Ø"/>
            </a:pPr>
            <a:r>
              <a:rPr lang="en-US" sz="1400" dirty="0">
                <a:solidFill>
                  <a:srgbClr val="004F6C"/>
                </a:solidFill>
              </a:rPr>
              <a:t>IT Security Specialist: Pharmerit International now Open Health, US</a:t>
            </a:r>
          </a:p>
          <a:p>
            <a:pPr marL="71437" lvl="2" indent="-342900">
              <a:lnSpc>
                <a:spcPct val="120000"/>
              </a:lnSpc>
              <a:spcBef>
                <a:spcPts val="0"/>
              </a:spcBef>
              <a:spcAft>
                <a:spcPts val="600"/>
              </a:spcAft>
              <a:buFont typeface="Wingdings" panose="05000000000000000000" pitchFamily="2" charset="2"/>
              <a:buChar char="v"/>
            </a:pPr>
            <a:r>
              <a:rPr lang="en-CA" sz="1400" b="1" dirty="0">
                <a:solidFill>
                  <a:srgbClr val="004F6C"/>
                </a:solidFill>
              </a:rPr>
              <a:t>Training &amp; Education:</a:t>
            </a:r>
          </a:p>
          <a:p>
            <a:pPr marL="528637" lvl="3" indent="-342900">
              <a:lnSpc>
                <a:spcPct val="120000"/>
              </a:lnSpc>
              <a:spcBef>
                <a:spcPts val="0"/>
              </a:spcBef>
              <a:spcAft>
                <a:spcPts val="600"/>
              </a:spcAft>
              <a:buFont typeface="Wingdings" panose="05000000000000000000" pitchFamily="2" charset="2"/>
              <a:buChar char="Ø"/>
            </a:pPr>
            <a:r>
              <a:rPr lang="en-CA" sz="1400" dirty="0">
                <a:solidFill>
                  <a:srgbClr val="004F6C"/>
                </a:solidFill>
              </a:rPr>
              <a:t>Master of Business Administration, CA</a:t>
            </a:r>
          </a:p>
          <a:p>
            <a:pPr marL="528637" lvl="3" indent="-342900">
              <a:lnSpc>
                <a:spcPct val="120000"/>
              </a:lnSpc>
              <a:spcBef>
                <a:spcPts val="0"/>
              </a:spcBef>
              <a:spcAft>
                <a:spcPts val="600"/>
              </a:spcAft>
              <a:buFont typeface="Wingdings" panose="05000000000000000000" pitchFamily="2" charset="2"/>
              <a:buChar char="Ø"/>
            </a:pPr>
            <a:r>
              <a:rPr lang="en-CA" sz="1400" dirty="0">
                <a:solidFill>
                  <a:srgbClr val="004F6C"/>
                </a:solidFill>
              </a:rPr>
              <a:t>Master of Science in Applied Information Technology, US</a:t>
            </a:r>
          </a:p>
          <a:p>
            <a:pPr marL="528637" lvl="3" indent="-342900">
              <a:lnSpc>
                <a:spcPct val="120000"/>
              </a:lnSpc>
              <a:spcBef>
                <a:spcPts val="0"/>
              </a:spcBef>
              <a:spcAft>
                <a:spcPts val="600"/>
              </a:spcAft>
              <a:buFont typeface="Wingdings" panose="05000000000000000000" pitchFamily="2" charset="2"/>
              <a:buChar char="Ø"/>
            </a:pPr>
            <a:r>
              <a:rPr lang="en-CA" sz="1400" dirty="0">
                <a:solidFill>
                  <a:srgbClr val="004F6C"/>
                </a:solidFill>
              </a:rPr>
              <a:t>Post Baccalaureate Certificate in Information Security and Assurance, US</a:t>
            </a:r>
          </a:p>
          <a:p>
            <a:pPr marL="528637" lvl="3" indent="-342900">
              <a:lnSpc>
                <a:spcPct val="120000"/>
              </a:lnSpc>
              <a:spcBef>
                <a:spcPts val="0"/>
              </a:spcBef>
              <a:spcAft>
                <a:spcPts val="600"/>
              </a:spcAft>
              <a:buFont typeface="Wingdings" panose="05000000000000000000" pitchFamily="2" charset="2"/>
              <a:buChar char="Ø"/>
            </a:pPr>
            <a:r>
              <a:rPr lang="en-CA" sz="1400" dirty="0">
                <a:solidFill>
                  <a:srgbClr val="004F6C"/>
                </a:solidFill>
              </a:rPr>
              <a:t>Bachelor of Commerce in Informatics, SA</a:t>
            </a:r>
          </a:p>
          <a:p>
            <a:pPr marL="528637" lvl="3" indent="-342900">
              <a:lnSpc>
                <a:spcPct val="120000"/>
              </a:lnSpc>
              <a:spcBef>
                <a:spcPts val="0"/>
              </a:spcBef>
              <a:spcAft>
                <a:spcPts val="600"/>
              </a:spcAft>
              <a:buFont typeface="Wingdings" panose="05000000000000000000" pitchFamily="2" charset="2"/>
              <a:buChar char="Ø"/>
            </a:pPr>
            <a:r>
              <a:rPr lang="en-CA" sz="1400" dirty="0">
                <a:solidFill>
                  <a:srgbClr val="004F6C"/>
                </a:solidFill>
              </a:rPr>
              <a:t>CompTIA Security + Certification</a:t>
            </a:r>
          </a:p>
          <a:p>
            <a:pPr marL="528637" lvl="3" indent="-342900">
              <a:lnSpc>
                <a:spcPct val="120000"/>
              </a:lnSpc>
              <a:spcBef>
                <a:spcPts val="0"/>
              </a:spcBef>
              <a:spcAft>
                <a:spcPts val="600"/>
              </a:spcAft>
              <a:buFont typeface="Wingdings" panose="05000000000000000000" pitchFamily="2" charset="2"/>
              <a:buChar char="Ø"/>
            </a:pPr>
            <a:r>
              <a:rPr lang="en-CA" sz="1400" dirty="0">
                <a:solidFill>
                  <a:srgbClr val="004F6C"/>
                </a:solidFill>
              </a:rPr>
              <a:t>ICMCP-Google Red Team Hacking Certification</a:t>
            </a:r>
          </a:p>
          <a:p>
            <a:pPr marL="342900" lvl="3" indent="0">
              <a:lnSpc>
                <a:spcPct val="110000"/>
              </a:lnSpc>
              <a:spcBef>
                <a:spcPts val="750"/>
              </a:spcBef>
              <a:buClr>
                <a:schemeClr val="accent5">
                  <a:lumMod val="50000"/>
                </a:schemeClr>
              </a:buClr>
              <a:buNone/>
            </a:pPr>
            <a:endParaRPr lang="en-CA" sz="1400" dirty="0">
              <a:solidFill>
                <a:srgbClr val="004F6C"/>
              </a:solidFill>
            </a:endParaRPr>
          </a:p>
        </p:txBody>
      </p:sp>
    </p:spTree>
    <p:extLst>
      <p:ext uri="{BB962C8B-B14F-4D97-AF65-F5344CB8AC3E}">
        <p14:creationId xmlns:p14="http://schemas.microsoft.com/office/powerpoint/2010/main" val="13782326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3A48E87E-8070-0DD5-A2BA-D8E41359C54C}"/>
              </a:ext>
            </a:extLst>
          </p:cNvPr>
          <p:cNvSpPr txBox="1"/>
          <p:nvPr/>
        </p:nvSpPr>
        <p:spPr>
          <a:xfrm>
            <a:off x="2562386" y="1720746"/>
            <a:ext cx="4809641" cy="923330"/>
          </a:xfrm>
          <a:prstGeom prst="rect">
            <a:avLst/>
          </a:prstGeom>
          <a:noFill/>
        </p:spPr>
        <p:txBody>
          <a:bodyPr wrap="square" rtlCol="0">
            <a:spAutoFit/>
          </a:bodyPr>
          <a:lstStyle/>
          <a:p>
            <a:r>
              <a:rPr lang="en-US" sz="5400" b="1" dirty="0">
                <a:solidFill>
                  <a:schemeClr val="bg1"/>
                </a:solidFill>
                <a:latin typeface="+mj-lt"/>
              </a:rPr>
              <a:t>Cyber Tips</a:t>
            </a:r>
            <a:endParaRPr lang="en-CA" sz="5400" b="1" dirty="0">
              <a:solidFill>
                <a:schemeClr val="bg1"/>
              </a:solidFill>
              <a:latin typeface="+mj-lt"/>
            </a:endParaRPr>
          </a:p>
        </p:txBody>
      </p:sp>
    </p:spTree>
    <p:extLst>
      <p:ext uri="{BB962C8B-B14F-4D97-AF65-F5344CB8AC3E}">
        <p14:creationId xmlns:p14="http://schemas.microsoft.com/office/powerpoint/2010/main" val="3415778639"/>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C2FAA6-0C3A-4526-8B05-E62DD5B80B5F}"/>
              </a:ext>
            </a:extLst>
          </p:cNvPr>
          <p:cNvSpPr>
            <a:spLocks noGrp="1"/>
          </p:cNvSpPr>
          <p:nvPr>
            <p:ph type="title"/>
          </p:nvPr>
        </p:nvSpPr>
        <p:spPr>
          <a:xfrm>
            <a:off x="176842" y="102394"/>
            <a:ext cx="7911501" cy="872392"/>
          </a:xfrm>
        </p:spPr>
        <p:txBody>
          <a:bodyPr anchor="b">
            <a:normAutofit/>
          </a:bodyPr>
          <a:lstStyle/>
          <a:p>
            <a:r>
              <a:rPr lang="en-US" b="1" dirty="0"/>
              <a:t>Adopt a Zero-Trust Approach</a:t>
            </a:r>
          </a:p>
        </p:txBody>
      </p:sp>
      <p:graphicFrame>
        <p:nvGraphicFramePr>
          <p:cNvPr id="5" name="Content Placeholder 2">
            <a:extLst>
              <a:ext uri="{FF2B5EF4-FFF2-40B4-BE49-F238E27FC236}">
                <a16:creationId xmlns:a16="http://schemas.microsoft.com/office/drawing/2014/main" id="{CCFE482A-2BD0-C148-3CED-7E8A6CB256D8}"/>
              </a:ext>
            </a:extLst>
          </p:cNvPr>
          <p:cNvGraphicFramePr>
            <a:graphicFrameLocks noGrp="1"/>
          </p:cNvGraphicFramePr>
          <p:nvPr>
            <p:ph idx="1"/>
            <p:extLst>
              <p:ext uri="{D42A27DB-BD31-4B8C-83A1-F6EECF244321}">
                <p14:modId xmlns:p14="http://schemas.microsoft.com/office/powerpoint/2010/main" val="2929727474"/>
              </p:ext>
            </p:extLst>
          </p:nvPr>
        </p:nvGraphicFramePr>
        <p:xfrm>
          <a:off x="415668" y="1113641"/>
          <a:ext cx="7886700" cy="326350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73062717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66CF1D7-B8AA-04B5-56EE-A69979BDFFEB}"/>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D9F1DDE1-5318-8B00-7EEC-E9ED2596DE14}"/>
              </a:ext>
            </a:extLst>
          </p:cNvPr>
          <p:cNvSpPr>
            <a:spLocks noGrp="1"/>
          </p:cNvSpPr>
          <p:nvPr>
            <p:ph type="title"/>
          </p:nvPr>
        </p:nvSpPr>
        <p:spPr>
          <a:xfrm>
            <a:off x="176842" y="102394"/>
            <a:ext cx="7911501" cy="872392"/>
          </a:xfrm>
        </p:spPr>
        <p:txBody>
          <a:bodyPr anchor="b">
            <a:normAutofit/>
          </a:bodyPr>
          <a:lstStyle/>
          <a:p>
            <a:r>
              <a:rPr lang="en-US" b="1" dirty="0"/>
              <a:t>If you’re Targeted </a:t>
            </a:r>
          </a:p>
        </p:txBody>
      </p:sp>
      <p:graphicFrame>
        <p:nvGraphicFramePr>
          <p:cNvPr id="5" name="Content Placeholder 2">
            <a:extLst>
              <a:ext uri="{FF2B5EF4-FFF2-40B4-BE49-F238E27FC236}">
                <a16:creationId xmlns:a16="http://schemas.microsoft.com/office/drawing/2014/main" id="{6FCF5BEC-494A-AF4C-845A-571F2795289F}"/>
              </a:ext>
            </a:extLst>
          </p:cNvPr>
          <p:cNvGraphicFramePr>
            <a:graphicFrameLocks noGrp="1"/>
          </p:cNvGraphicFramePr>
          <p:nvPr>
            <p:ph idx="1"/>
            <p:extLst>
              <p:ext uri="{D42A27DB-BD31-4B8C-83A1-F6EECF244321}">
                <p14:modId xmlns:p14="http://schemas.microsoft.com/office/powerpoint/2010/main" val="1861600225"/>
              </p:ext>
            </p:extLst>
          </p:nvPr>
        </p:nvGraphicFramePr>
        <p:xfrm>
          <a:off x="673339" y="1160497"/>
          <a:ext cx="7886700" cy="326350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99300302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pic>
        <p:nvPicPr>
          <p:cNvPr id="10" name="Content Placeholder 9" descr="A picture containing text, clipart&#10;&#10;Description automatically generated">
            <a:extLst>
              <a:ext uri="{FF2B5EF4-FFF2-40B4-BE49-F238E27FC236}">
                <a16:creationId xmlns:a16="http://schemas.microsoft.com/office/drawing/2014/main" id="{237DF122-BB99-4BC9-AD95-BB56C1029AC5}"/>
              </a:ext>
            </a:extLst>
          </p:cNvPr>
          <p:cNvPicPr>
            <a:picLocks noGrp="1" noChangeAspect="1"/>
          </p:cNvPicPr>
          <p:nvPr>
            <p:ph idx="1"/>
          </p:nvPr>
        </p:nvPicPr>
        <p:blipFill>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1156323" y="682823"/>
            <a:ext cx="6451151" cy="3367683"/>
          </a:xfrm>
        </p:spPr>
      </p:pic>
    </p:spTree>
    <p:extLst>
      <p:ext uri="{BB962C8B-B14F-4D97-AF65-F5344CB8AC3E}">
        <p14:creationId xmlns:p14="http://schemas.microsoft.com/office/powerpoint/2010/main" val="1722300603"/>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7E6D61-5344-40FE-9536-1B48E5A7BCD6}"/>
              </a:ext>
            </a:extLst>
          </p:cNvPr>
          <p:cNvSpPr>
            <a:spLocks noGrp="1"/>
          </p:cNvSpPr>
          <p:nvPr>
            <p:ph type="title"/>
          </p:nvPr>
        </p:nvSpPr>
        <p:spPr>
          <a:xfrm>
            <a:off x="771525" y="1475450"/>
            <a:ext cx="1971675" cy="1910443"/>
          </a:xfrm>
          <a:noFill/>
        </p:spPr>
        <p:txBody>
          <a:bodyPr vert="horz" lIns="68580" tIns="34290" rIns="68580" bIns="34290" rtlCol="0" anchor="ctr">
            <a:normAutofit/>
          </a:bodyPr>
          <a:lstStyle/>
          <a:p>
            <a:pPr algn="ctr"/>
            <a:r>
              <a:rPr lang="en-US" sz="2700" dirty="0">
                <a:solidFill>
                  <a:srgbClr val="FFFFFF"/>
                </a:solidFill>
                <a:latin typeface="+mj-lt"/>
                <a:cs typeface="+mj-cs"/>
              </a:rPr>
              <a:t>Question 3</a:t>
            </a:r>
          </a:p>
        </p:txBody>
      </p:sp>
      <p:sp>
        <p:nvSpPr>
          <p:cNvPr id="6" name="Content Placeholder 5">
            <a:extLst>
              <a:ext uri="{FF2B5EF4-FFF2-40B4-BE49-F238E27FC236}">
                <a16:creationId xmlns:a16="http://schemas.microsoft.com/office/drawing/2014/main" id="{8D0AC8E2-74AF-4B70-A9DD-2FE3D7578CDB}"/>
              </a:ext>
            </a:extLst>
          </p:cNvPr>
          <p:cNvSpPr>
            <a:spLocks noGrp="1"/>
          </p:cNvSpPr>
          <p:nvPr>
            <p:ph idx="1"/>
          </p:nvPr>
        </p:nvSpPr>
        <p:spPr>
          <a:xfrm>
            <a:off x="495546" y="939998"/>
            <a:ext cx="7713383" cy="3263504"/>
          </a:xfrm>
        </p:spPr>
        <p:txBody>
          <a:bodyPr>
            <a:normAutofit/>
          </a:bodyPr>
          <a:lstStyle/>
          <a:p>
            <a:r>
              <a:rPr lang="en-US" b="1" dirty="0">
                <a:solidFill>
                  <a:schemeClr val="tx1"/>
                </a:solidFill>
              </a:rPr>
              <a:t>True or False</a:t>
            </a:r>
          </a:p>
          <a:p>
            <a:endParaRPr lang="en-US" dirty="0">
              <a:solidFill>
                <a:schemeClr val="tx1"/>
              </a:solidFill>
            </a:endParaRPr>
          </a:p>
          <a:p>
            <a:endParaRPr lang="en-US" dirty="0">
              <a:solidFill>
                <a:schemeClr val="tx1"/>
              </a:solidFill>
            </a:endParaRPr>
          </a:p>
          <a:p>
            <a:r>
              <a:rPr lang="en-US" dirty="0">
                <a:solidFill>
                  <a:schemeClr val="tx1"/>
                </a:solidFill>
              </a:rPr>
              <a:t>Criminals are using AI tools like voice cloning and deepfakes to make scams more convincing. </a:t>
            </a:r>
          </a:p>
          <a:p>
            <a:endParaRPr lang="en-US" dirty="0">
              <a:solidFill>
                <a:schemeClr val="tx1"/>
              </a:solidFill>
            </a:endParaRPr>
          </a:p>
          <a:p>
            <a:endParaRPr lang="en-US" dirty="0">
              <a:solidFill>
                <a:schemeClr val="tx1"/>
              </a:solidFill>
            </a:endParaRPr>
          </a:p>
          <a:p>
            <a:endParaRPr lang="en-US" dirty="0">
              <a:solidFill>
                <a:schemeClr val="tx1"/>
              </a:solidFill>
            </a:endParaRPr>
          </a:p>
          <a:p>
            <a:endParaRPr lang="en-US" dirty="0">
              <a:solidFill>
                <a:schemeClr val="tx1"/>
              </a:solidFill>
            </a:endParaRPr>
          </a:p>
        </p:txBody>
      </p:sp>
      <p:graphicFrame>
        <p:nvGraphicFramePr>
          <p:cNvPr id="14" name="Diagram 13">
            <a:extLst>
              <a:ext uri="{FF2B5EF4-FFF2-40B4-BE49-F238E27FC236}">
                <a16:creationId xmlns:a16="http://schemas.microsoft.com/office/drawing/2014/main" id="{98318BAB-E2F7-4BE9-8A74-2FE82250D268}"/>
              </a:ext>
            </a:extLst>
          </p:cNvPr>
          <p:cNvGraphicFramePr/>
          <p:nvPr/>
        </p:nvGraphicFramePr>
        <p:xfrm>
          <a:off x="2541082" y="3468515"/>
          <a:ext cx="1319735" cy="46331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pSp>
        <p:nvGrpSpPr>
          <p:cNvPr id="9" name="Group 8">
            <a:extLst>
              <a:ext uri="{FF2B5EF4-FFF2-40B4-BE49-F238E27FC236}">
                <a16:creationId xmlns:a16="http://schemas.microsoft.com/office/drawing/2014/main" id="{19F18959-B412-4AB7-BFF9-1A66C5D05A06}"/>
              </a:ext>
            </a:extLst>
          </p:cNvPr>
          <p:cNvGrpSpPr/>
          <p:nvPr/>
        </p:nvGrpSpPr>
        <p:grpSpPr>
          <a:xfrm>
            <a:off x="4586619" y="3474669"/>
            <a:ext cx="1319735" cy="463319"/>
            <a:chOff x="0" y="688532"/>
            <a:chExt cx="1759646" cy="617759"/>
          </a:xfrm>
          <a:solidFill>
            <a:schemeClr val="tx2"/>
          </a:solidFill>
        </p:grpSpPr>
        <p:sp>
          <p:nvSpPr>
            <p:cNvPr id="10" name="Rectangle: Rounded Corners 9">
              <a:extLst>
                <a:ext uri="{FF2B5EF4-FFF2-40B4-BE49-F238E27FC236}">
                  <a16:creationId xmlns:a16="http://schemas.microsoft.com/office/drawing/2014/main" id="{918803BD-8475-4E3F-AC53-B09B7543462A}"/>
                </a:ext>
              </a:extLst>
            </p:cNvPr>
            <p:cNvSpPr/>
            <p:nvPr/>
          </p:nvSpPr>
          <p:spPr>
            <a:xfrm>
              <a:off x="0" y="688532"/>
              <a:ext cx="1759646" cy="617759"/>
            </a:xfrm>
            <a:prstGeom prst="roundRect">
              <a:avLst/>
            </a:prstGeom>
            <a:grp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a:lstStyle/>
            <a:p>
              <a:endParaRPr lang="en-US" sz="1350" dirty="0"/>
            </a:p>
          </p:txBody>
        </p:sp>
        <p:sp>
          <p:nvSpPr>
            <p:cNvPr id="11" name="Rectangle: Rounded Corners 4">
              <a:extLst>
                <a:ext uri="{FF2B5EF4-FFF2-40B4-BE49-F238E27FC236}">
                  <a16:creationId xmlns:a16="http://schemas.microsoft.com/office/drawing/2014/main" id="{2CDD2132-1251-46B2-9A2B-645F1E7EBA83}"/>
                </a:ext>
              </a:extLst>
            </p:cNvPr>
            <p:cNvSpPr txBox="1"/>
            <p:nvPr/>
          </p:nvSpPr>
          <p:spPr>
            <a:xfrm>
              <a:off x="30157" y="770285"/>
              <a:ext cx="1699332" cy="505849"/>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68580" tIns="68580" rIns="68580" bIns="68580" numCol="1" spcCol="1270" anchor="ctr" anchorCtr="0">
              <a:noAutofit/>
            </a:bodyPr>
            <a:lstStyle/>
            <a:p>
              <a:pPr algn="ctr" defTabSz="800100">
                <a:lnSpc>
                  <a:spcPct val="90000"/>
                </a:lnSpc>
                <a:spcBef>
                  <a:spcPct val="0"/>
                </a:spcBef>
                <a:spcAft>
                  <a:spcPct val="35000"/>
                </a:spcAft>
              </a:pPr>
              <a:r>
                <a:rPr lang="en-US" dirty="0">
                  <a:solidFill>
                    <a:schemeClr val="bg1"/>
                  </a:solidFill>
                </a:rPr>
                <a:t>False</a:t>
              </a:r>
            </a:p>
          </p:txBody>
        </p:sp>
      </p:grpSp>
    </p:spTree>
    <p:extLst>
      <p:ext uri="{BB962C8B-B14F-4D97-AF65-F5344CB8AC3E}">
        <p14:creationId xmlns:p14="http://schemas.microsoft.com/office/powerpoint/2010/main" val="192505497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7E6D61-5344-40FE-9536-1B48E5A7BCD6}"/>
              </a:ext>
            </a:extLst>
          </p:cNvPr>
          <p:cNvSpPr>
            <a:spLocks noGrp="1"/>
          </p:cNvSpPr>
          <p:nvPr>
            <p:ph type="title"/>
          </p:nvPr>
        </p:nvSpPr>
        <p:spPr>
          <a:xfrm>
            <a:off x="771525" y="1475450"/>
            <a:ext cx="1971675" cy="1910443"/>
          </a:xfrm>
          <a:noFill/>
        </p:spPr>
        <p:txBody>
          <a:bodyPr vert="horz" lIns="68580" tIns="34290" rIns="68580" bIns="34290" rtlCol="0" anchor="ctr">
            <a:normAutofit/>
          </a:bodyPr>
          <a:lstStyle/>
          <a:p>
            <a:pPr algn="ctr"/>
            <a:r>
              <a:rPr lang="en-US" sz="2700" dirty="0">
                <a:solidFill>
                  <a:srgbClr val="FFFFFF"/>
                </a:solidFill>
                <a:latin typeface="+mj-lt"/>
                <a:cs typeface="+mj-cs"/>
              </a:rPr>
              <a:t>Question 3</a:t>
            </a:r>
          </a:p>
        </p:txBody>
      </p:sp>
      <p:sp>
        <p:nvSpPr>
          <p:cNvPr id="6" name="Content Placeholder 5">
            <a:extLst>
              <a:ext uri="{FF2B5EF4-FFF2-40B4-BE49-F238E27FC236}">
                <a16:creationId xmlns:a16="http://schemas.microsoft.com/office/drawing/2014/main" id="{8D0AC8E2-74AF-4B70-A9DD-2FE3D7578CDB}"/>
              </a:ext>
            </a:extLst>
          </p:cNvPr>
          <p:cNvSpPr>
            <a:spLocks noGrp="1"/>
          </p:cNvSpPr>
          <p:nvPr>
            <p:ph idx="1"/>
          </p:nvPr>
        </p:nvSpPr>
        <p:spPr>
          <a:xfrm>
            <a:off x="495546" y="939998"/>
            <a:ext cx="7713383" cy="3263504"/>
          </a:xfrm>
        </p:spPr>
        <p:txBody>
          <a:bodyPr vert="horz" lIns="91440" tIns="45720" rIns="91440" bIns="45720" rtlCol="0">
            <a:normAutofit/>
          </a:bodyPr>
          <a:lstStyle/>
          <a:p>
            <a:r>
              <a:rPr lang="en-US" dirty="0">
                <a:solidFill>
                  <a:schemeClr val="tx1"/>
                </a:solidFill>
              </a:rPr>
              <a:t>True or False</a:t>
            </a:r>
          </a:p>
          <a:p>
            <a:endParaRPr lang="en-US" dirty="0">
              <a:solidFill>
                <a:schemeClr val="tx1"/>
              </a:solidFill>
            </a:endParaRPr>
          </a:p>
          <a:p>
            <a:endParaRPr lang="en-US" dirty="0">
              <a:solidFill>
                <a:schemeClr val="tx1"/>
              </a:solidFill>
            </a:endParaRPr>
          </a:p>
          <a:p>
            <a:r>
              <a:rPr lang="en-US" dirty="0">
                <a:solidFill>
                  <a:schemeClr val="tx1"/>
                </a:solidFill>
              </a:rPr>
              <a:t>Criminals are using AI tools like voice cloning and deepfakes to make scams more convincing. </a:t>
            </a:r>
          </a:p>
          <a:p>
            <a:endParaRPr lang="en-US" b="1" dirty="0">
              <a:solidFill>
                <a:schemeClr val="tx1"/>
              </a:solidFill>
            </a:endParaRPr>
          </a:p>
          <a:p>
            <a:endParaRPr lang="en-US" b="1" dirty="0">
              <a:solidFill>
                <a:schemeClr val="tx1"/>
              </a:solidFill>
            </a:endParaRPr>
          </a:p>
          <a:p>
            <a:endParaRPr lang="en-US" b="1" dirty="0">
              <a:solidFill>
                <a:schemeClr val="tx1"/>
              </a:solidFill>
            </a:endParaRPr>
          </a:p>
          <a:p>
            <a:endParaRPr lang="en-US" b="1" dirty="0">
              <a:solidFill>
                <a:schemeClr val="tx1"/>
              </a:solidFill>
            </a:endParaRPr>
          </a:p>
        </p:txBody>
      </p:sp>
      <p:graphicFrame>
        <p:nvGraphicFramePr>
          <p:cNvPr id="14" name="Diagram 13">
            <a:extLst>
              <a:ext uri="{FF2B5EF4-FFF2-40B4-BE49-F238E27FC236}">
                <a16:creationId xmlns:a16="http://schemas.microsoft.com/office/drawing/2014/main" id="{98318BAB-E2F7-4BE9-8A74-2FE82250D268}"/>
              </a:ext>
            </a:extLst>
          </p:cNvPr>
          <p:cNvGraphicFramePr/>
          <p:nvPr/>
        </p:nvGraphicFramePr>
        <p:xfrm>
          <a:off x="2541082" y="3468515"/>
          <a:ext cx="1319735" cy="46331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pSp>
        <p:nvGrpSpPr>
          <p:cNvPr id="9" name="Group 8">
            <a:extLst>
              <a:ext uri="{FF2B5EF4-FFF2-40B4-BE49-F238E27FC236}">
                <a16:creationId xmlns:a16="http://schemas.microsoft.com/office/drawing/2014/main" id="{19F18959-B412-4AB7-BFF9-1A66C5D05A06}"/>
              </a:ext>
            </a:extLst>
          </p:cNvPr>
          <p:cNvGrpSpPr/>
          <p:nvPr/>
        </p:nvGrpSpPr>
        <p:grpSpPr>
          <a:xfrm>
            <a:off x="4586619" y="3474669"/>
            <a:ext cx="1319735" cy="463319"/>
            <a:chOff x="0" y="688532"/>
            <a:chExt cx="1759646" cy="617759"/>
          </a:xfrm>
          <a:solidFill>
            <a:schemeClr val="tx2"/>
          </a:solidFill>
        </p:grpSpPr>
        <p:sp>
          <p:nvSpPr>
            <p:cNvPr id="10" name="Rectangle: Rounded Corners 9">
              <a:extLst>
                <a:ext uri="{FF2B5EF4-FFF2-40B4-BE49-F238E27FC236}">
                  <a16:creationId xmlns:a16="http://schemas.microsoft.com/office/drawing/2014/main" id="{918803BD-8475-4E3F-AC53-B09B7543462A}"/>
                </a:ext>
              </a:extLst>
            </p:cNvPr>
            <p:cNvSpPr/>
            <p:nvPr/>
          </p:nvSpPr>
          <p:spPr>
            <a:xfrm>
              <a:off x="0" y="688532"/>
              <a:ext cx="1759646" cy="617759"/>
            </a:xfrm>
            <a:prstGeom prst="roundRect">
              <a:avLst/>
            </a:prstGeom>
            <a:grp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a:lstStyle/>
            <a:p>
              <a:endParaRPr lang="en-US" sz="1350" dirty="0"/>
            </a:p>
          </p:txBody>
        </p:sp>
        <p:sp>
          <p:nvSpPr>
            <p:cNvPr id="11" name="Rectangle: Rounded Corners 4">
              <a:extLst>
                <a:ext uri="{FF2B5EF4-FFF2-40B4-BE49-F238E27FC236}">
                  <a16:creationId xmlns:a16="http://schemas.microsoft.com/office/drawing/2014/main" id="{2CDD2132-1251-46B2-9A2B-645F1E7EBA83}"/>
                </a:ext>
              </a:extLst>
            </p:cNvPr>
            <p:cNvSpPr txBox="1"/>
            <p:nvPr/>
          </p:nvSpPr>
          <p:spPr>
            <a:xfrm>
              <a:off x="30157" y="770285"/>
              <a:ext cx="1699332" cy="505849"/>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68580" tIns="68580" rIns="68580" bIns="68580" numCol="1" spcCol="1270" anchor="ctr" anchorCtr="0">
              <a:noAutofit/>
            </a:bodyPr>
            <a:lstStyle/>
            <a:p>
              <a:pPr algn="ctr" defTabSz="800100">
                <a:lnSpc>
                  <a:spcPct val="90000"/>
                </a:lnSpc>
                <a:spcBef>
                  <a:spcPct val="0"/>
                </a:spcBef>
                <a:spcAft>
                  <a:spcPct val="35000"/>
                </a:spcAft>
              </a:pPr>
              <a:r>
                <a:rPr lang="en-US" dirty="0">
                  <a:solidFill>
                    <a:schemeClr val="bg1"/>
                  </a:solidFill>
                </a:rPr>
                <a:t>False</a:t>
              </a:r>
            </a:p>
          </p:txBody>
        </p:sp>
      </p:grpSp>
    </p:spTree>
    <p:extLst>
      <p:ext uri="{BB962C8B-B14F-4D97-AF65-F5344CB8AC3E}">
        <p14:creationId xmlns:p14="http://schemas.microsoft.com/office/powerpoint/2010/main" val="296769147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7E6D61-5344-40FE-9536-1B48E5A7BCD6}"/>
              </a:ext>
            </a:extLst>
          </p:cNvPr>
          <p:cNvSpPr>
            <a:spLocks noGrp="1"/>
          </p:cNvSpPr>
          <p:nvPr>
            <p:ph type="title"/>
          </p:nvPr>
        </p:nvSpPr>
        <p:spPr>
          <a:xfrm>
            <a:off x="771525" y="1475450"/>
            <a:ext cx="1971675" cy="1910443"/>
          </a:xfrm>
          <a:noFill/>
        </p:spPr>
        <p:txBody>
          <a:bodyPr vert="horz" lIns="68580" tIns="34290" rIns="68580" bIns="34290" rtlCol="0" anchor="ctr">
            <a:normAutofit/>
          </a:bodyPr>
          <a:lstStyle/>
          <a:p>
            <a:pPr algn="ctr"/>
            <a:r>
              <a:rPr lang="en-US" sz="2700" dirty="0">
                <a:solidFill>
                  <a:srgbClr val="FFFFFF"/>
                </a:solidFill>
                <a:latin typeface="+mj-lt"/>
                <a:cs typeface="+mj-cs"/>
              </a:rPr>
              <a:t>Question 3</a:t>
            </a:r>
          </a:p>
        </p:txBody>
      </p:sp>
      <p:sp>
        <p:nvSpPr>
          <p:cNvPr id="6" name="Content Placeholder 5">
            <a:extLst>
              <a:ext uri="{FF2B5EF4-FFF2-40B4-BE49-F238E27FC236}">
                <a16:creationId xmlns:a16="http://schemas.microsoft.com/office/drawing/2014/main" id="{8D0AC8E2-74AF-4B70-A9DD-2FE3D7578CDB}"/>
              </a:ext>
            </a:extLst>
          </p:cNvPr>
          <p:cNvSpPr>
            <a:spLocks noGrp="1"/>
          </p:cNvSpPr>
          <p:nvPr>
            <p:ph idx="1"/>
          </p:nvPr>
        </p:nvSpPr>
        <p:spPr>
          <a:xfrm>
            <a:off x="610584" y="939998"/>
            <a:ext cx="7598345" cy="3263504"/>
          </a:xfrm>
        </p:spPr>
        <p:txBody>
          <a:bodyPr>
            <a:normAutofit/>
          </a:bodyPr>
          <a:lstStyle/>
          <a:p>
            <a:r>
              <a:rPr lang="en-US" b="1" dirty="0">
                <a:solidFill>
                  <a:schemeClr val="tx1"/>
                </a:solidFill>
              </a:rPr>
              <a:t>True or False</a:t>
            </a:r>
          </a:p>
          <a:p>
            <a:endParaRPr lang="en-US" dirty="0">
              <a:solidFill>
                <a:schemeClr val="tx1"/>
              </a:solidFill>
            </a:endParaRPr>
          </a:p>
          <a:p>
            <a:endParaRPr lang="en-US" dirty="0">
              <a:solidFill>
                <a:schemeClr val="tx1"/>
              </a:solidFill>
            </a:endParaRPr>
          </a:p>
          <a:p>
            <a:r>
              <a:rPr lang="en-US" dirty="0">
                <a:solidFill>
                  <a:schemeClr val="tx1"/>
                </a:solidFill>
              </a:rPr>
              <a:t> Deepfake videos are always easy to spot because they look very different from real videos.</a:t>
            </a:r>
          </a:p>
        </p:txBody>
      </p:sp>
      <p:graphicFrame>
        <p:nvGraphicFramePr>
          <p:cNvPr id="14" name="Diagram 13">
            <a:extLst>
              <a:ext uri="{FF2B5EF4-FFF2-40B4-BE49-F238E27FC236}">
                <a16:creationId xmlns:a16="http://schemas.microsoft.com/office/drawing/2014/main" id="{98318BAB-E2F7-4BE9-8A74-2FE82250D268}"/>
              </a:ext>
            </a:extLst>
          </p:cNvPr>
          <p:cNvGraphicFramePr/>
          <p:nvPr/>
        </p:nvGraphicFramePr>
        <p:xfrm>
          <a:off x="2560566" y="3468515"/>
          <a:ext cx="1319735" cy="463319"/>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grpSp>
        <p:nvGrpSpPr>
          <p:cNvPr id="9" name="Group 8">
            <a:extLst>
              <a:ext uri="{FF2B5EF4-FFF2-40B4-BE49-F238E27FC236}">
                <a16:creationId xmlns:a16="http://schemas.microsoft.com/office/drawing/2014/main" id="{19F18959-B412-4AB7-BFF9-1A66C5D05A06}"/>
              </a:ext>
            </a:extLst>
          </p:cNvPr>
          <p:cNvGrpSpPr/>
          <p:nvPr/>
        </p:nvGrpSpPr>
        <p:grpSpPr>
          <a:xfrm>
            <a:off x="4624435" y="3483090"/>
            <a:ext cx="1319735" cy="463319"/>
            <a:chOff x="0" y="688532"/>
            <a:chExt cx="1759646" cy="617759"/>
          </a:xfrm>
          <a:solidFill>
            <a:schemeClr val="tx2"/>
          </a:solidFill>
        </p:grpSpPr>
        <p:sp>
          <p:nvSpPr>
            <p:cNvPr id="10" name="Rectangle: Rounded Corners 9">
              <a:extLst>
                <a:ext uri="{FF2B5EF4-FFF2-40B4-BE49-F238E27FC236}">
                  <a16:creationId xmlns:a16="http://schemas.microsoft.com/office/drawing/2014/main" id="{918803BD-8475-4E3F-AC53-B09B7543462A}"/>
                </a:ext>
              </a:extLst>
            </p:cNvPr>
            <p:cNvSpPr/>
            <p:nvPr/>
          </p:nvSpPr>
          <p:spPr>
            <a:xfrm>
              <a:off x="0" y="688532"/>
              <a:ext cx="1759646" cy="617759"/>
            </a:xfrm>
            <a:prstGeom prst="roundRect">
              <a:avLst/>
            </a:prstGeom>
            <a:grp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a:lstStyle/>
            <a:p>
              <a:endParaRPr lang="en-US" sz="1350" dirty="0"/>
            </a:p>
          </p:txBody>
        </p:sp>
        <p:sp>
          <p:nvSpPr>
            <p:cNvPr id="11" name="Rectangle: Rounded Corners 4">
              <a:extLst>
                <a:ext uri="{FF2B5EF4-FFF2-40B4-BE49-F238E27FC236}">
                  <a16:creationId xmlns:a16="http://schemas.microsoft.com/office/drawing/2014/main" id="{2CDD2132-1251-46B2-9A2B-645F1E7EBA83}"/>
                </a:ext>
              </a:extLst>
            </p:cNvPr>
            <p:cNvSpPr txBox="1"/>
            <p:nvPr/>
          </p:nvSpPr>
          <p:spPr>
            <a:xfrm>
              <a:off x="30157" y="770285"/>
              <a:ext cx="1699332" cy="505849"/>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68580" tIns="68580" rIns="68580" bIns="68580" numCol="1" spcCol="1270" anchor="ctr" anchorCtr="0">
              <a:noAutofit/>
            </a:bodyPr>
            <a:lstStyle/>
            <a:p>
              <a:pPr algn="ctr" defTabSz="800100">
                <a:lnSpc>
                  <a:spcPct val="90000"/>
                </a:lnSpc>
                <a:spcBef>
                  <a:spcPct val="0"/>
                </a:spcBef>
                <a:spcAft>
                  <a:spcPct val="35000"/>
                </a:spcAft>
              </a:pPr>
              <a:r>
                <a:rPr lang="en-US" dirty="0">
                  <a:solidFill>
                    <a:schemeClr val="bg1"/>
                  </a:solidFill>
                </a:rPr>
                <a:t>False</a:t>
              </a:r>
            </a:p>
          </p:txBody>
        </p:sp>
      </p:grpSp>
    </p:spTree>
    <p:extLst>
      <p:ext uri="{BB962C8B-B14F-4D97-AF65-F5344CB8AC3E}">
        <p14:creationId xmlns:p14="http://schemas.microsoft.com/office/powerpoint/2010/main" val="912385436"/>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7E6D61-5344-40FE-9536-1B48E5A7BCD6}"/>
              </a:ext>
            </a:extLst>
          </p:cNvPr>
          <p:cNvSpPr>
            <a:spLocks noGrp="1"/>
          </p:cNvSpPr>
          <p:nvPr>
            <p:ph type="title"/>
          </p:nvPr>
        </p:nvSpPr>
        <p:spPr>
          <a:xfrm>
            <a:off x="771525" y="1475450"/>
            <a:ext cx="1971675" cy="1910443"/>
          </a:xfrm>
          <a:noFill/>
        </p:spPr>
        <p:txBody>
          <a:bodyPr vert="horz" lIns="68580" tIns="34290" rIns="68580" bIns="34290" rtlCol="0" anchor="ctr">
            <a:normAutofit/>
          </a:bodyPr>
          <a:lstStyle/>
          <a:p>
            <a:pPr algn="ctr"/>
            <a:r>
              <a:rPr lang="en-US" sz="2700" dirty="0">
                <a:solidFill>
                  <a:srgbClr val="FFFFFF"/>
                </a:solidFill>
                <a:latin typeface="+mj-lt"/>
                <a:cs typeface="+mj-cs"/>
              </a:rPr>
              <a:t>Question 3</a:t>
            </a:r>
          </a:p>
        </p:txBody>
      </p:sp>
      <p:sp>
        <p:nvSpPr>
          <p:cNvPr id="6" name="Content Placeholder 5">
            <a:extLst>
              <a:ext uri="{FF2B5EF4-FFF2-40B4-BE49-F238E27FC236}">
                <a16:creationId xmlns:a16="http://schemas.microsoft.com/office/drawing/2014/main" id="{8D0AC8E2-74AF-4B70-A9DD-2FE3D7578CDB}"/>
              </a:ext>
            </a:extLst>
          </p:cNvPr>
          <p:cNvSpPr>
            <a:spLocks noGrp="1"/>
          </p:cNvSpPr>
          <p:nvPr>
            <p:ph idx="1"/>
          </p:nvPr>
        </p:nvSpPr>
        <p:spPr>
          <a:xfrm>
            <a:off x="610584" y="939998"/>
            <a:ext cx="7598345" cy="3263504"/>
          </a:xfrm>
        </p:spPr>
        <p:txBody>
          <a:bodyPr>
            <a:normAutofit/>
          </a:bodyPr>
          <a:lstStyle/>
          <a:p>
            <a:r>
              <a:rPr lang="en-US" b="1" dirty="0">
                <a:solidFill>
                  <a:schemeClr val="tx1"/>
                </a:solidFill>
              </a:rPr>
              <a:t>True or False</a:t>
            </a:r>
          </a:p>
          <a:p>
            <a:endParaRPr lang="en-US" dirty="0">
              <a:solidFill>
                <a:schemeClr val="tx1"/>
              </a:solidFill>
            </a:endParaRPr>
          </a:p>
          <a:p>
            <a:endParaRPr lang="en-US" dirty="0">
              <a:solidFill>
                <a:schemeClr val="tx1"/>
              </a:solidFill>
            </a:endParaRPr>
          </a:p>
          <a:p>
            <a:r>
              <a:rPr lang="en-US" dirty="0">
                <a:solidFill>
                  <a:schemeClr val="tx1"/>
                </a:solidFill>
              </a:rPr>
              <a:t> Deepfake videos are always easy to spot because they look very different from real videos.</a:t>
            </a:r>
          </a:p>
        </p:txBody>
      </p:sp>
      <p:graphicFrame>
        <p:nvGraphicFramePr>
          <p:cNvPr id="14" name="Diagram 13">
            <a:extLst>
              <a:ext uri="{FF2B5EF4-FFF2-40B4-BE49-F238E27FC236}">
                <a16:creationId xmlns:a16="http://schemas.microsoft.com/office/drawing/2014/main" id="{98318BAB-E2F7-4BE9-8A74-2FE82250D268}"/>
              </a:ext>
            </a:extLst>
          </p:cNvPr>
          <p:cNvGraphicFramePr/>
          <p:nvPr/>
        </p:nvGraphicFramePr>
        <p:xfrm>
          <a:off x="2560566" y="3468515"/>
          <a:ext cx="1319735" cy="46331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pSp>
        <p:nvGrpSpPr>
          <p:cNvPr id="9" name="Group 8">
            <a:extLst>
              <a:ext uri="{FF2B5EF4-FFF2-40B4-BE49-F238E27FC236}">
                <a16:creationId xmlns:a16="http://schemas.microsoft.com/office/drawing/2014/main" id="{19F18959-B412-4AB7-BFF9-1A66C5D05A06}"/>
              </a:ext>
            </a:extLst>
          </p:cNvPr>
          <p:cNvGrpSpPr/>
          <p:nvPr/>
        </p:nvGrpSpPr>
        <p:grpSpPr>
          <a:xfrm>
            <a:off x="4624435" y="3483090"/>
            <a:ext cx="1319735" cy="463319"/>
            <a:chOff x="0" y="688532"/>
            <a:chExt cx="1759646" cy="617759"/>
          </a:xfrm>
          <a:solidFill>
            <a:srgbClr val="92D050"/>
          </a:solidFill>
        </p:grpSpPr>
        <p:sp>
          <p:nvSpPr>
            <p:cNvPr id="10" name="Rectangle: Rounded Corners 9">
              <a:extLst>
                <a:ext uri="{FF2B5EF4-FFF2-40B4-BE49-F238E27FC236}">
                  <a16:creationId xmlns:a16="http://schemas.microsoft.com/office/drawing/2014/main" id="{918803BD-8475-4E3F-AC53-B09B7543462A}"/>
                </a:ext>
              </a:extLst>
            </p:cNvPr>
            <p:cNvSpPr/>
            <p:nvPr/>
          </p:nvSpPr>
          <p:spPr>
            <a:xfrm>
              <a:off x="0" y="688532"/>
              <a:ext cx="1759646" cy="617759"/>
            </a:xfrm>
            <a:prstGeom prst="roundRect">
              <a:avLst/>
            </a:prstGeom>
            <a:grp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a:lstStyle/>
            <a:p>
              <a:endParaRPr lang="en-US" sz="1350" dirty="0"/>
            </a:p>
          </p:txBody>
        </p:sp>
        <p:sp>
          <p:nvSpPr>
            <p:cNvPr id="11" name="Rectangle: Rounded Corners 4">
              <a:extLst>
                <a:ext uri="{FF2B5EF4-FFF2-40B4-BE49-F238E27FC236}">
                  <a16:creationId xmlns:a16="http://schemas.microsoft.com/office/drawing/2014/main" id="{2CDD2132-1251-46B2-9A2B-645F1E7EBA83}"/>
                </a:ext>
              </a:extLst>
            </p:cNvPr>
            <p:cNvSpPr txBox="1"/>
            <p:nvPr/>
          </p:nvSpPr>
          <p:spPr>
            <a:xfrm>
              <a:off x="30157" y="770285"/>
              <a:ext cx="1699332" cy="505849"/>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68580" tIns="68580" rIns="68580" bIns="68580" numCol="1" spcCol="1270" anchor="ctr" anchorCtr="0">
              <a:noAutofit/>
            </a:bodyPr>
            <a:lstStyle/>
            <a:p>
              <a:pPr algn="ctr" defTabSz="800100">
                <a:lnSpc>
                  <a:spcPct val="90000"/>
                </a:lnSpc>
                <a:spcBef>
                  <a:spcPct val="0"/>
                </a:spcBef>
                <a:spcAft>
                  <a:spcPct val="35000"/>
                </a:spcAft>
              </a:pPr>
              <a:r>
                <a:rPr lang="en-US" dirty="0">
                  <a:solidFill>
                    <a:schemeClr val="bg1"/>
                  </a:solidFill>
                </a:rPr>
                <a:t>False</a:t>
              </a:r>
            </a:p>
          </p:txBody>
        </p:sp>
      </p:grpSp>
    </p:spTree>
    <p:extLst>
      <p:ext uri="{BB962C8B-B14F-4D97-AF65-F5344CB8AC3E}">
        <p14:creationId xmlns:p14="http://schemas.microsoft.com/office/powerpoint/2010/main" val="158093879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7E6D61-5344-40FE-9536-1B48E5A7BCD6}"/>
              </a:ext>
            </a:extLst>
          </p:cNvPr>
          <p:cNvSpPr>
            <a:spLocks noGrp="1"/>
          </p:cNvSpPr>
          <p:nvPr>
            <p:ph type="title"/>
          </p:nvPr>
        </p:nvSpPr>
        <p:spPr>
          <a:xfrm>
            <a:off x="771525" y="1475450"/>
            <a:ext cx="1971675" cy="1910443"/>
          </a:xfrm>
          <a:noFill/>
        </p:spPr>
        <p:txBody>
          <a:bodyPr vert="horz" lIns="68580" tIns="34290" rIns="68580" bIns="34290" rtlCol="0" anchor="ctr">
            <a:normAutofit/>
          </a:bodyPr>
          <a:lstStyle/>
          <a:p>
            <a:pPr algn="ctr"/>
            <a:r>
              <a:rPr lang="en-US" sz="2700" dirty="0">
                <a:solidFill>
                  <a:srgbClr val="FFFFFF"/>
                </a:solidFill>
                <a:latin typeface="+mj-lt"/>
                <a:cs typeface="+mj-cs"/>
              </a:rPr>
              <a:t>Question 3</a:t>
            </a:r>
          </a:p>
        </p:txBody>
      </p:sp>
      <p:sp>
        <p:nvSpPr>
          <p:cNvPr id="6" name="Content Placeholder 5">
            <a:extLst>
              <a:ext uri="{FF2B5EF4-FFF2-40B4-BE49-F238E27FC236}">
                <a16:creationId xmlns:a16="http://schemas.microsoft.com/office/drawing/2014/main" id="{8D0AC8E2-74AF-4B70-A9DD-2FE3D7578CDB}"/>
              </a:ext>
            </a:extLst>
          </p:cNvPr>
          <p:cNvSpPr>
            <a:spLocks noGrp="1"/>
          </p:cNvSpPr>
          <p:nvPr>
            <p:ph idx="1"/>
          </p:nvPr>
        </p:nvSpPr>
        <p:spPr>
          <a:xfrm>
            <a:off x="455726" y="939998"/>
            <a:ext cx="7753203" cy="3263504"/>
          </a:xfrm>
        </p:spPr>
        <p:txBody>
          <a:bodyPr>
            <a:normAutofit/>
          </a:bodyPr>
          <a:lstStyle/>
          <a:p>
            <a:r>
              <a:rPr lang="en-US" b="1" dirty="0">
                <a:solidFill>
                  <a:schemeClr val="tx1"/>
                </a:solidFill>
              </a:rPr>
              <a:t>True or False</a:t>
            </a:r>
          </a:p>
          <a:p>
            <a:endParaRPr lang="en-US" dirty="0">
              <a:solidFill>
                <a:schemeClr val="tx1"/>
              </a:solidFill>
            </a:endParaRPr>
          </a:p>
          <a:p>
            <a:endParaRPr lang="en-US" dirty="0">
              <a:solidFill>
                <a:schemeClr val="tx1"/>
              </a:solidFill>
            </a:endParaRPr>
          </a:p>
          <a:p>
            <a:r>
              <a:rPr lang="en-US" sz="1950" dirty="0">
                <a:solidFill>
                  <a:schemeClr val="tx1"/>
                </a:solidFill>
              </a:rPr>
              <a:t>Deepfake audios can make it sound like someone you know is asking for sensitive information.</a:t>
            </a:r>
            <a:r>
              <a:rPr lang="en-US" dirty="0">
                <a:solidFill>
                  <a:schemeClr val="tx1"/>
                </a:solidFill>
              </a:rPr>
              <a:t> </a:t>
            </a:r>
          </a:p>
        </p:txBody>
      </p:sp>
      <p:graphicFrame>
        <p:nvGraphicFramePr>
          <p:cNvPr id="14" name="Diagram 13">
            <a:extLst>
              <a:ext uri="{FF2B5EF4-FFF2-40B4-BE49-F238E27FC236}">
                <a16:creationId xmlns:a16="http://schemas.microsoft.com/office/drawing/2014/main" id="{98318BAB-E2F7-4BE9-8A74-2FE82250D268}"/>
              </a:ext>
            </a:extLst>
          </p:cNvPr>
          <p:cNvGraphicFramePr/>
          <p:nvPr/>
        </p:nvGraphicFramePr>
        <p:xfrm>
          <a:off x="2514535" y="3487863"/>
          <a:ext cx="1319735" cy="46331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pSp>
        <p:nvGrpSpPr>
          <p:cNvPr id="9" name="Group 8">
            <a:extLst>
              <a:ext uri="{FF2B5EF4-FFF2-40B4-BE49-F238E27FC236}">
                <a16:creationId xmlns:a16="http://schemas.microsoft.com/office/drawing/2014/main" id="{19F18959-B412-4AB7-BFF9-1A66C5D05A06}"/>
              </a:ext>
            </a:extLst>
          </p:cNvPr>
          <p:cNvGrpSpPr/>
          <p:nvPr/>
        </p:nvGrpSpPr>
        <p:grpSpPr>
          <a:xfrm>
            <a:off x="4572000" y="3468515"/>
            <a:ext cx="1319735" cy="463319"/>
            <a:chOff x="0" y="688532"/>
            <a:chExt cx="1759646" cy="617759"/>
          </a:xfrm>
          <a:solidFill>
            <a:schemeClr val="tx2"/>
          </a:solidFill>
        </p:grpSpPr>
        <p:sp>
          <p:nvSpPr>
            <p:cNvPr id="10" name="Rectangle: Rounded Corners 9">
              <a:extLst>
                <a:ext uri="{FF2B5EF4-FFF2-40B4-BE49-F238E27FC236}">
                  <a16:creationId xmlns:a16="http://schemas.microsoft.com/office/drawing/2014/main" id="{918803BD-8475-4E3F-AC53-B09B7543462A}"/>
                </a:ext>
              </a:extLst>
            </p:cNvPr>
            <p:cNvSpPr/>
            <p:nvPr/>
          </p:nvSpPr>
          <p:spPr>
            <a:xfrm>
              <a:off x="0" y="688532"/>
              <a:ext cx="1759646" cy="617759"/>
            </a:xfrm>
            <a:prstGeom prst="roundRect">
              <a:avLst/>
            </a:prstGeom>
            <a:grp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a:lstStyle/>
            <a:p>
              <a:endParaRPr lang="en-US" sz="1350" dirty="0"/>
            </a:p>
          </p:txBody>
        </p:sp>
        <p:sp>
          <p:nvSpPr>
            <p:cNvPr id="11" name="Rectangle: Rounded Corners 4">
              <a:extLst>
                <a:ext uri="{FF2B5EF4-FFF2-40B4-BE49-F238E27FC236}">
                  <a16:creationId xmlns:a16="http://schemas.microsoft.com/office/drawing/2014/main" id="{2CDD2132-1251-46B2-9A2B-645F1E7EBA83}"/>
                </a:ext>
              </a:extLst>
            </p:cNvPr>
            <p:cNvSpPr txBox="1"/>
            <p:nvPr/>
          </p:nvSpPr>
          <p:spPr>
            <a:xfrm>
              <a:off x="30157" y="770285"/>
              <a:ext cx="1699332" cy="505849"/>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68580" tIns="68580" rIns="68580" bIns="68580" numCol="1" spcCol="1270" anchor="ctr" anchorCtr="0">
              <a:noAutofit/>
            </a:bodyPr>
            <a:lstStyle/>
            <a:p>
              <a:pPr algn="ctr" defTabSz="800100">
                <a:lnSpc>
                  <a:spcPct val="90000"/>
                </a:lnSpc>
                <a:spcBef>
                  <a:spcPct val="0"/>
                </a:spcBef>
                <a:spcAft>
                  <a:spcPct val="35000"/>
                </a:spcAft>
              </a:pPr>
              <a:r>
                <a:rPr lang="en-US" dirty="0">
                  <a:solidFill>
                    <a:schemeClr val="bg1"/>
                  </a:solidFill>
                </a:rPr>
                <a:t>False</a:t>
              </a:r>
            </a:p>
          </p:txBody>
        </p:sp>
      </p:grpSp>
    </p:spTree>
    <p:extLst>
      <p:ext uri="{BB962C8B-B14F-4D97-AF65-F5344CB8AC3E}">
        <p14:creationId xmlns:p14="http://schemas.microsoft.com/office/powerpoint/2010/main" val="199923555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7E6D61-5344-40FE-9536-1B48E5A7BCD6}"/>
              </a:ext>
            </a:extLst>
          </p:cNvPr>
          <p:cNvSpPr>
            <a:spLocks noGrp="1"/>
          </p:cNvSpPr>
          <p:nvPr>
            <p:ph type="title"/>
          </p:nvPr>
        </p:nvSpPr>
        <p:spPr>
          <a:xfrm>
            <a:off x="771525" y="1475450"/>
            <a:ext cx="1971675" cy="1910443"/>
          </a:xfrm>
          <a:noFill/>
        </p:spPr>
        <p:txBody>
          <a:bodyPr vert="horz" lIns="68580" tIns="34290" rIns="68580" bIns="34290" rtlCol="0" anchor="ctr">
            <a:normAutofit/>
          </a:bodyPr>
          <a:lstStyle/>
          <a:p>
            <a:pPr algn="ctr"/>
            <a:r>
              <a:rPr lang="en-US" sz="2700" dirty="0">
                <a:solidFill>
                  <a:srgbClr val="FFFFFF"/>
                </a:solidFill>
                <a:latin typeface="+mj-lt"/>
                <a:cs typeface="+mj-cs"/>
              </a:rPr>
              <a:t>Question 3</a:t>
            </a:r>
          </a:p>
        </p:txBody>
      </p:sp>
      <p:sp>
        <p:nvSpPr>
          <p:cNvPr id="6" name="Content Placeholder 5">
            <a:extLst>
              <a:ext uri="{FF2B5EF4-FFF2-40B4-BE49-F238E27FC236}">
                <a16:creationId xmlns:a16="http://schemas.microsoft.com/office/drawing/2014/main" id="{8D0AC8E2-74AF-4B70-A9DD-2FE3D7578CDB}"/>
              </a:ext>
            </a:extLst>
          </p:cNvPr>
          <p:cNvSpPr>
            <a:spLocks noGrp="1"/>
          </p:cNvSpPr>
          <p:nvPr>
            <p:ph idx="1"/>
          </p:nvPr>
        </p:nvSpPr>
        <p:spPr>
          <a:xfrm>
            <a:off x="455726" y="939998"/>
            <a:ext cx="7753203" cy="3263504"/>
          </a:xfrm>
        </p:spPr>
        <p:txBody>
          <a:bodyPr>
            <a:normAutofit/>
          </a:bodyPr>
          <a:lstStyle/>
          <a:p>
            <a:r>
              <a:rPr lang="en-US" b="1" dirty="0">
                <a:solidFill>
                  <a:schemeClr val="tx1"/>
                </a:solidFill>
              </a:rPr>
              <a:t>True or False</a:t>
            </a:r>
          </a:p>
          <a:p>
            <a:endParaRPr lang="en-US" dirty="0">
              <a:solidFill>
                <a:schemeClr val="tx1"/>
              </a:solidFill>
            </a:endParaRPr>
          </a:p>
          <a:p>
            <a:endParaRPr lang="en-US" dirty="0">
              <a:solidFill>
                <a:schemeClr val="tx1"/>
              </a:solidFill>
            </a:endParaRPr>
          </a:p>
          <a:p>
            <a:r>
              <a:rPr lang="en-US" sz="1950" dirty="0">
                <a:solidFill>
                  <a:schemeClr val="tx1"/>
                </a:solidFill>
              </a:rPr>
              <a:t>Deepfake audios can make it sound like someone you know is asking for sensitive information.</a:t>
            </a:r>
            <a:r>
              <a:rPr lang="en-US" dirty="0">
                <a:solidFill>
                  <a:schemeClr val="tx1"/>
                </a:solidFill>
              </a:rPr>
              <a:t> </a:t>
            </a:r>
          </a:p>
        </p:txBody>
      </p:sp>
      <p:graphicFrame>
        <p:nvGraphicFramePr>
          <p:cNvPr id="14" name="Diagram 13">
            <a:extLst>
              <a:ext uri="{FF2B5EF4-FFF2-40B4-BE49-F238E27FC236}">
                <a16:creationId xmlns:a16="http://schemas.microsoft.com/office/drawing/2014/main" id="{98318BAB-E2F7-4BE9-8A74-2FE82250D268}"/>
              </a:ext>
            </a:extLst>
          </p:cNvPr>
          <p:cNvGraphicFramePr/>
          <p:nvPr/>
        </p:nvGraphicFramePr>
        <p:xfrm>
          <a:off x="2514535" y="3487863"/>
          <a:ext cx="1319735" cy="46331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pSp>
        <p:nvGrpSpPr>
          <p:cNvPr id="9" name="Group 8">
            <a:extLst>
              <a:ext uri="{FF2B5EF4-FFF2-40B4-BE49-F238E27FC236}">
                <a16:creationId xmlns:a16="http://schemas.microsoft.com/office/drawing/2014/main" id="{19F18959-B412-4AB7-BFF9-1A66C5D05A06}"/>
              </a:ext>
            </a:extLst>
          </p:cNvPr>
          <p:cNvGrpSpPr/>
          <p:nvPr/>
        </p:nvGrpSpPr>
        <p:grpSpPr>
          <a:xfrm>
            <a:off x="4572000" y="3468515"/>
            <a:ext cx="1319735" cy="463319"/>
            <a:chOff x="0" y="688532"/>
            <a:chExt cx="1759646" cy="617759"/>
          </a:xfrm>
          <a:solidFill>
            <a:schemeClr val="tx2"/>
          </a:solidFill>
        </p:grpSpPr>
        <p:sp>
          <p:nvSpPr>
            <p:cNvPr id="10" name="Rectangle: Rounded Corners 9">
              <a:extLst>
                <a:ext uri="{FF2B5EF4-FFF2-40B4-BE49-F238E27FC236}">
                  <a16:creationId xmlns:a16="http://schemas.microsoft.com/office/drawing/2014/main" id="{918803BD-8475-4E3F-AC53-B09B7543462A}"/>
                </a:ext>
              </a:extLst>
            </p:cNvPr>
            <p:cNvSpPr/>
            <p:nvPr/>
          </p:nvSpPr>
          <p:spPr>
            <a:xfrm>
              <a:off x="0" y="688532"/>
              <a:ext cx="1759646" cy="617759"/>
            </a:xfrm>
            <a:prstGeom prst="roundRect">
              <a:avLst/>
            </a:prstGeom>
            <a:grp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a:lstStyle/>
            <a:p>
              <a:endParaRPr lang="en-US" sz="1350" dirty="0"/>
            </a:p>
          </p:txBody>
        </p:sp>
        <p:sp>
          <p:nvSpPr>
            <p:cNvPr id="11" name="Rectangle: Rounded Corners 4">
              <a:extLst>
                <a:ext uri="{FF2B5EF4-FFF2-40B4-BE49-F238E27FC236}">
                  <a16:creationId xmlns:a16="http://schemas.microsoft.com/office/drawing/2014/main" id="{2CDD2132-1251-46B2-9A2B-645F1E7EBA83}"/>
                </a:ext>
              </a:extLst>
            </p:cNvPr>
            <p:cNvSpPr txBox="1"/>
            <p:nvPr/>
          </p:nvSpPr>
          <p:spPr>
            <a:xfrm>
              <a:off x="30157" y="770285"/>
              <a:ext cx="1699332" cy="505849"/>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68580" tIns="68580" rIns="68580" bIns="68580" numCol="1" spcCol="1270" anchor="ctr" anchorCtr="0">
              <a:noAutofit/>
            </a:bodyPr>
            <a:lstStyle/>
            <a:p>
              <a:pPr algn="ctr" defTabSz="800100">
                <a:lnSpc>
                  <a:spcPct val="90000"/>
                </a:lnSpc>
                <a:spcBef>
                  <a:spcPct val="0"/>
                </a:spcBef>
                <a:spcAft>
                  <a:spcPct val="35000"/>
                </a:spcAft>
              </a:pPr>
              <a:r>
                <a:rPr lang="en-US" dirty="0">
                  <a:solidFill>
                    <a:schemeClr val="bg1"/>
                  </a:solidFill>
                </a:rPr>
                <a:t>False</a:t>
              </a:r>
            </a:p>
          </p:txBody>
        </p:sp>
      </p:grpSp>
    </p:spTree>
    <p:extLst>
      <p:ext uri="{BB962C8B-B14F-4D97-AF65-F5344CB8AC3E}">
        <p14:creationId xmlns:p14="http://schemas.microsoft.com/office/powerpoint/2010/main" val="267241000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a:extLst>
              <a:ext uri="{FF2B5EF4-FFF2-40B4-BE49-F238E27FC236}">
                <a16:creationId xmlns:a16="http://schemas.microsoft.com/office/drawing/2014/main" id="{8D84D2FA-3B76-21BC-2A18-173F00E81503}"/>
              </a:ext>
            </a:extLst>
          </p:cNvPr>
          <p:cNvSpPr>
            <a:spLocks noGrp="1"/>
          </p:cNvSpPr>
          <p:nvPr>
            <p:ph type="subTitle" idx="1"/>
          </p:nvPr>
        </p:nvSpPr>
        <p:spPr>
          <a:xfrm>
            <a:off x="631464" y="3527095"/>
            <a:ext cx="8512536" cy="1121312"/>
          </a:xfrm>
        </p:spPr>
        <p:txBody>
          <a:bodyPr/>
          <a:lstStyle/>
          <a:p>
            <a:r>
              <a:rPr lang="en-US" dirty="0"/>
              <a:t>Eric Rivera – BBIT/Change Management Advisor</a:t>
            </a:r>
          </a:p>
        </p:txBody>
      </p:sp>
      <p:sp>
        <p:nvSpPr>
          <p:cNvPr id="3" name="Title 2">
            <a:extLst>
              <a:ext uri="{FF2B5EF4-FFF2-40B4-BE49-F238E27FC236}">
                <a16:creationId xmlns:a16="http://schemas.microsoft.com/office/drawing/2014/main" id="{6C34FD2F-A725-D8AF-9AFD-07DC300768F9}"/>
              </a:ext>
            </a:extLst>
          </p:cNvPr>
          <p:cNvSpPr>
            <a:spLocks noGrp="1"/>
          </p:cNvSpPr>
          <p:nvPr>
            <p:ph type="title"/>
          </p:nvPr>
        </p:nvSpPr>
        <p:spPr>
          <a:xfrm>
            <a:off x="707665" y="1759951"/>
            <a:ext cx="7513397" cy="1191287"/>
          </a:xfrm>
        </p:spPr>
        <p:txBody>
          <a:bodyPr anchor="t"/>
          <a:lstStyle/>
          <a:p>
            <a:pPr>
              <a:lnSpc>
                <a:spcPts val="5500"/>
              </a:lnSpc>
            </a:pPr>
            <a:r>
              <a:rPr lang="en-US" sz="5000" dirty="0"/>
              <a:t>BCH Pioneers Cybersecurity </a:t>
            </a:r>
            <a:endParaRPr lang="en-US" sz="5000" dirty="0">
              <a:latin typeface="Arial Black" panose="020B0A04020102020204" pitchFamily="34" charset="0"/>
            </a:endParaRPr>
          </a:p>
        </p:txBody>
      </p:sp>
      <p:sp>
        <p:nvSpPr>
          <p:cNvPr id="5" name="Footer Placeholder 3">
            <a:extLst>
              <a:ext uri="{FF2B5EF4-FFF2-40B4-BE49-F238E27FC236}">
                <a16:creationId xmlns:a16="http://schemas.microsoft.com/office/drawing/2014/main" id="{8BFCDC02-B9CB-667A-0C1A-483A445928BB}"/>
              </a:ext>
            </a:extLst>
          </p:cNvPr>
          <p:cNvSpPr>
            <a:spLocks noGrp="1"/>
          </p:cNvSpPr>
          <p:nvPr>
            <p:ph type="ftr" sz="quarter" idx="3"/>
          </p:nvPr>
        </p:nvSpPr>
        <p:spPr>
          <a:xfrm>
            <a:off x="6170212" y="4855024"/>
            <a:ext cx="2278048" cy="273844"/>
          </a:xfrm>
        </p:spPr>
        <p:txBody>
          <a:bodyPr/>
          <a:lstStyle/>
          <a:p>
            <a:fld id="{04C6AE67-7535-7343-8F7E-1341122BB039}" type="datetime4">
              <a:rPr lang="en-CA" b="1" smtClean="0">
                <a:latin typeface="Arial Black" panose="020B0604020202020204" pitchFamily="34" charset="0"/>
                <a:cs typeface="Arial Black" panose="020B0604020202020204" pitchFamily="34" charset="0"/>
              </a:rPr>
              <a:pPr/>
              <a:t>March 16, 2026</a:t>
            </a:fld>
            <a:endParaRPr lang="en-US" dirty="0">
              <a:latin typeface="Arial Bold"/>
              <a:cs typeface="Arial Bold"/>
            </a:endParaRPr>
          </a:p>
        </p:txBody>
      </p:sp>
    </p:spTree>
    <p:extLst>
      <p:ext uri="{BB962C8B-B14F-4D97-AF65-F5344CB8AC3E}">
        <p14:creationId xmlns:p14="http://schemas.microsoft.com/office/powerpoint/2010/main" val="109199173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7E6D61-5344-40FE-9536-1B48E5A7BCD6}"/>
              </a:ext>
            </a:extLst>
          </p:cNvPr>
          <p:cNvSpPr>
            <a:spLocks noGrp="1"/>
          </p:cNvSpPr>
          <p:nvPr>
            <p:ph type="title"/>
          </p:nvPr>
        </p:nvSpPr>
        <p:spPr>
          <a:xfrm>
            <a:off x="771525" y="1475450"/>
            <a:ext cx="1971675" cy="1910443"/>
          </a:xfrm>
          <a:noFill/>
        </p:spPr>
        <p:txBody>
          <a:bodyPr vert="horz" lIns="68580" tIns="34290" rIns="68580" bIns="34290" rtlCol="0" anchor="ctr">
            <a:normAutofit/>
          </a:bodyPr>
          <a:lstStyle/>
          <a:p>
            <a:pPr algn="ctr"/>
            <a:r>
              <a:rPr lang="en-US" sz="2700" dirty="0">
                <a:solidFill>
                  <a:srgbClr val="FFFFFF"/>
                </a:solidFill>
                <a:latin typeface="+mj-lt"/>
                <a:cs typeface="+mj-cs"/>
              </a:rPr>
              <a:t>Question 3</a:t>
            </a:r>
          </a:p>
        </p:txBody>
      </p:sp>
      <p:sp>
        <p:nvSpPr>
          <p:cNvPr id="6" name="Content Placeholder 5">
            <a:extLst>
              <a:ext uri="{FF2B5EF4-FFF2-40B4-BE49-F238E27FC236}">
                <a16:creationId xmlns:a16="http://schemas.microsoft.com/office/drawing/2014/main" id="{8D0AC8E2-74AF-4B70-A9DD-2FE3D7578CDB}"/>
              </a:ext>
            </a:extLst>
          </p:cNvPr>
          <p:cNvSpPr>
            <a:spLocks noGrp="1"/>
          </p:cNvSpPr>
          <p:nvPr>
            <p:ph idx="1"/>
          </p:nvPr>
        </p:nvSpPr>
        <p:spPr>
          <a:xfrm>
            <a:off x="451301" y="939998"/>
            <a:ext cx="7757628" cy="3263504"/>
          </a:xfrm>
        </p:spPr>
        <p:txBody>
          <a:bodyPr>
            <a:normAutofit/>
          </a:bodyPr>
          <a:lstStyle/>
          <a:p>
            <a:r>
              <a:rPr lang="en-US" b="1" dirty="0">
                <a:solidFill>
                  <a:schemeClr val="tx1"/>
                </a:solidFill>
              </a:rPr>
              <a:t>True or False</a:t>
            </a:r>
          </a:p>
          <a:p>
            <a:endParaRPr lang="en-US" dirty="0">
              <a:solidFill>
                <a:schemeClr val="tx1"/>
              </a:solidFill>
            </a:endParaRPr>
          </a:p>
          <a:p>
            <a:endParaRPr lang="en-US" sz="1950" dirty="0">
              <a:solidFill>
                <a:schemeClr val="tx1"/>
              </a:solidFill>
            </a:endParaRPr>
          </a:p>
          <a:p>
            <a:r>
              <a:rPr lang="en-US" sz="1950" dirty="0">
                <a:solidFill>
                  <a:schemeClr val="tx1"/>
                </a:solidFill>
              </a:rPr>
              <a:t>Deepfakes on social media can spread misinformation quickly due to their convincing nature.</a:t>
            </a:r>
          </a:p>
          <a:p>
            <a:r>
              <a:rPr lang="en-US" dirty="0">
                <a:solidFill>
                  <a:schemeClr val="tx1"/>
                </a:solidFill>
              </a:rPr>
              <a:t> </a:t>
            </a:r>
          </a:p>
        </p:txBody>
      </p:sp>
      <p:graphicFrame>
        <p:nvGraphicFramePr>
          <p:cNvPr id="14" name="Diagram 13">
            <a:extLst>
              <a:ext uri="{FF2B5EF4-FFF2-40B4-BE49-F238E27FC236}">
                <a16:creationId xmlns:a16="http://schemas.microsoft.com/office/drawing/2014/main" id="{98318BAB-E2F7-4BE9-8A74-2FE82250D268}"/>
              </a:ext>
            </a:extLst>
          </p:cNvPr>
          <p:cNvGraphicFramePr/>
          <p:nvPr/>
        </p:nvGraphicFramePr>
        <p:xfrm>
          <a:off x="2518959" y="3510482"/>
          <a:ext cx="1319735" cy="46331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pSp>
        <p:nvGrpSpPr>
          <p:cNvPr id="9" name="Group 8">
            <a:extLst>
              <a:ext uri="{FF2B5EF4-FFF2-40B4-BE49-F238E27FC236}">
                <a16:creationId xmlns:a16="http://schemas.microsoft.com/office/drawing/2014/main" id="{19F18959-B412-4AB7-BFF9-1A66C5D05A06}"/>
              </a:ext>
            </a:extLst>
          </p:cNvPr>
          <p:cNvGrpSpPr/>
          <p:nvPr/>
        </p:nvGrpSpPr>
        <p:grpSpPr>
          <a:xfrm>
            <a:off x="4586617" y="3495253"/>
            <a:ext cx="1319735" cy="463319"/>
            <a:chOff x="0" y="688532"/>
            <a:chExt cx="1759646" cy="617759"/>
          </a:xfrm>
          <a:solidFill>
            <a:schemeClr val="tx2"/>
          </a:solidFill>
        </p:grpSpPr>
        <p:sp>
          <p:nvSpPr>
            <p:cNvPr id="10" name="Rectangle: Rounded Corners 9">
              <a:extLst>
                <a:ext uri="{FF2B5EF4-FFF2-40B4-BE49-F238E27FC236}">
                  <a16:creationId xmlns:a16="http://schemas.microsoft.com/office/drawing/2014/main" id="{918803BD-8475-4E3F-AC53-B09B7543462A}"/>
                </a:ext>
              </a:extLst>
            </p:cNvPr>
            <p:cNvSpPr/>
            <p:nvPr/>
          </p:nvSpPr>
          <p:spPr>
            <a:xfrm>
              <a:off x="0" y="688532"/>
              <a:ext cx="1759646" cy="617759"/>
            </a:xfrm>
            <a:prstGeom prst="roundRect">
              <a:avLst/>
            </a:prstGeom>
            <a:grp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a:lstStyle/>
            <a:p>
              <a:endParaRPr lang="en-US" sz="1350" dirty="0"/>
            </a:p>
          </p:txBody>
        </p:sp>
        <p:sp>
          <p:nvSpPr>
            <p:cNvPr id="11" name="Rectangle: Rounded Corners 4">
              <a:extLst>
                <a:ext uri="{FF2B5EF4-FFF2-40B4-BE49-F238E27FC236}">
                  <a16:creationId xmlns:a16="http://schemas.microsoft.com/office/drawing/2014/main" id="{2CDD2132-1251-46B2-9A2B-645F1E7EBA83}"/>
                </a:ext>
              </a:extLst>
            </p:cNvPr>
            <p:cNvSpPr txBox="1"/>
            <p:nvPr/>
          </p:nvSpPr>
          <p:spPr>
            <a:xfrm>
              <a:off x="30157" y="770285"/>
              <a:ext cx="1699332" cy="505849"/>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68580" tIns="68580" rIns="68580" bIns="68580" numCol="1" spcCol="1270" anchor="ctr" anchorCtr="0">
              <a:noAutofit/>
            </a:bodyPr>
            <a:lstStyle/>
            <a:p>
              <a:pPr algn="ctr" defTabSz="800100">
                <a:lnSpc>
                  <a:spcPct val="90000"/>
                </a:lnSpc>
                <a:spcBef>
                  <a:spcPct val="0"/>
                </a:spcBef>
                <a:spcAft>
                  <a:spcPct val="35000"/>
                </a:spcAft>
              </a:pPr>
              <a:r>
                <a:rPr lang="en-US" dirty="0">
                  <a:solidFill>
                    <a:schemeClr val="bg1"/>
                  </a:solidFill>
                </a:rPr>
                <a:t>False</a:t>
              </a:r>
            </a:p>
          </p:txBody>
        </p:sp>
      </p:grpSp>
    </p:spTree>
    <p:extLst>
      <p:ext uri="{BB962C8B-B14F-4D97-AF65-F5344CB8AC3E}">
        <p14:creationId xmlns:p14="http://schemas.microsoft.com/office/powerpoint/2010/main" val="71776226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7E6D61-5344-40FE-9536-1B48E5A7BCD6}"/>
              </a:ext>
            </a:extLst>
          </p:cNvPr>
          <p:cNvSpPr>
            <a:spLocks noGrp="1"/>
          </p:cNvSpPr>
          <p:nvPr>
            <p:ph type="title"/>
          </p:nvPr>
        </p:nvSpPr>
        <p:spPr>
          <a:xfrm>
            <a:off x="771525" y="1475450"/>
            <a:ext cx="1971675" cy="1910443"/>
          </a:xfrm>
          <a:noFill/>
        </p:spPr>
        <p:txBody>
          <a:bodyPr vert="horz" lIns="68580" tIns="34290" rIns="68580" bIns="34290" rtlCol="0" anchor="ctr">
            <a:normAutofit/>
          </a:bodyPr>
          <a:lstStyle/>
          <a:p>
            <a:pPr algn="ctr"/>
            <a:r>
              <a:rPr lang="en-US" sz="2700" dirty="0">
                <a:solidFill>
                  <a:srgbClr val="FFFFFF"/>
                </a:solidFill>
                <a:latin typeface="+mj-lt"/>
                <a:cs typeface="+mj-cs"/>
              </a:rPr>
              <a:t>Question 3</a:t>
            </a:r>
          </a:p>
        </p:txBody>
      </p:sp>
      <p:sp>
        <p:nvSpPr>
          <p:cNvPr id="6" name="Content Placeholder 5">
            <a:extLst>
              <a:ext uri="{FF2B5EF4-FFF2-40B4-BE49-F238E27FC236}">
                <a16:creationId xmlns:a16="http://schemas.microsoft.com/office/drawing/2014/main" id="{8D0AC8E2-74AF-4B70-A9DD-2FE3D7578CDB}"/>
              </a:ext>
            </a:extLst>
          </p:cNvPr>
          <p:cNvSpPr>
            <a:spLocks noGrp="1"/>
          </p:cNvSpPr>
          <p:nvPr>
            <p:ph idx="1"/>
          </p:nvPr>
        </p:nvSpPr>
        <p:spPr>
          <a:xfrm>
            <a:off x="451301" y="939998"/>
            <a:ext cx="7757628" cy="3263504"/>
          </a:xfrm>
        </p:spPr>
        <p:txBody>
          <a:bodyPr>
            <a:normAutofit/>
          </a:bodyPr>
          <a:lstStyle/>
          <a:p>
            <a:r>
              <a:rPr lang="en-US" b="1" dirty="0">
                <a:solidFill>
                  <a:schemeClr val="tx1"/>
                </a:solidFill>
              </a:rPr>
              <a:t>True or False</a:t>
            </a:r>
          </a:p>
          <a:p>
            <a:endParaRPr lang="en-US" dirty="0">
              <a:solidFill>
                <a:schemeClr val="tx1"/>
              </a:solidFill>
            </a:endParaRPr>
          </a:p>
          <a:p>
            <a:endParaRPr lang="en-US" sz="1950" dirty="0">
              <a:solidFill>
                <a:schemeClr val="tx1"/>
              </a:solidFill>
            </a:endParaRPr>
          </a:p>
          <a:p>
            <a:r>
              <a:rPr lang="en-US" sz="1950" dirty="0">
                <a:solidFill>
                  <a:schemeClr val="tx1"/>
                </a:solidFill>
              </a:rPr>
              <a:t>Deepfakes on social media can spread misinformation quickly due to their convincing nature.</a:t>
            </a:r>
          </a:p>
          <a:p>
            <a:r>
              <a:rPr lang="en-US" dirty="0">
                <a:solidFill>
                  <a:schemeClr val="tx1"/>
                </a:solidFill>
              </a:rPr>
              <a:t> </a:t>
            </a:r>
          </a:p>
        </p:txBody>
      </p:sp>
      <p:graphicFrame>
        <p:nvGraphicFramePr>
          <p:cNvPr id="14" name="Diagram 13">
            <a:extLst>
              <a:ext uri="{FF2B5EF4-FFF2-40B4-BE49-F238E27FC236}">
                <a16:creationId xmlns:a16="http://schemas.microsoft.com/office/drawing/2014/main" id="{98318BAB-E2F7-4BE9-8A74-2FE82250D268}"/>
              </a:ext>
            </a:extLst>
          </p:cNvPr>
          <p:cNvGraphicFramePr/>
          <p:nvPr/>
        </p:nvGraphicFramePr>
        <p:xfrm>
          <a:off x="2518959" y="3510482"/>
          <a:ext cx="1319735" cy="46331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pSp>
        <p:nvGrpSpPr>
          <p:cNvPr id="9" name="Group 8">
            <a:extLst>
              <a:ext uri="{FF2B5EF4-FFF2-40B4-BE49-F238E27FC236}">
                <a16:creationId xmlns:a16="http://schemas.microsoft.com/office/drawing/2014/main" id="{19F18959-B412-4AB7-BFF9-1A66C5D05A06}"/>
              </a:ext>
            </a:extLst>
          </p:cNvPr>
          <p:cNvGrpSpPr/>
          <p:nvPr/>
        </p:nvGrpSpPr>
        <p:grpSpPr>
          <a:xfrm>
            <a:off x="4586617" y="3495253"/>
            <a:ext cx="1319735" cy="463319"/>
            <a:chOff x="0" y="688532"/>
            <a:chExt cx="1759646" cy="617759"/>
          </a:xfrm>
          <a:solidFill>
            <a:schemeClr val="tx2"/>
          </a:solidFill>
        </p:grpSpPr>
        <p:sp>
          <p:nvSpPr>
            <p:cNvPr id="10" name="Rectangle: Rounded Corners 9">
              <a:extLst>
                <a:ext uri="{FF2B5EF4-FFF2-40B4-BE49-F238E27FC236}">
                  <a16:creationId xmlns:a16="http://schemas.microsoft.com/office/drawing/2014/main" id="{918803BD-8475-4E3F-AC53-B09B7543462A}"/>
                </a:ext>
              </a:extLst>
            </p:cNvPr>
            <p:cNvSpPr/>
            <p:nvPr/>
          </p:nvSpPr>
          <p:spPr>
            <a:xfrm>
              <a:off x="0" y="688532"/>
              <a:ext cx="1759646" cy="617759"/>
            </a:xfrm>
            <a:prstGeom prst="roundRect">
              <a:avLst/>
            </a:prstGeom>
            <a:grp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a:lstStyle/>
            <a:p>
              <a:endParaRPr lang="en-US" sz="1350" dirty="0"/>
            </a:p>
          </p:txBody>
        </p:sp>
        <p:sp>
          <p:nvSpPr>
            <p:cNvPr id="11" name="Rectangle: Rounded Corners 4">
              <a:extLst>
                <a:ext uri="{FF2B5EF4-FFF2-40B4-BE49-F238E27FC236}">
                  <a16:creationId xmlns:a16="http://schemas.microsoft.com/office/drawing/2014/main" id="{2CDD2132-1251-46B2-9A2B-645F1E7EBA83}"/>
                </a:ext>
              </a:extLst>
            </p:cNvPr>
            <p:cNvSpPr txBox="1"/>
            <p:nvPr/>
          </p:nvSpPr>
          <p:spPr>
            <a:xfrm>
              <a:off x="30157" y="770285"/>
              <a:ext cx="1699332" cy="505849"/>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68580" tIns="68580" rIns="68580" bIns="68580" numCol="1" spcCol="1270" anchor="ctr" anchorCtr="0">
              <a:noAutofit/>
            </a:bodyPr>
            <a:lstStyle/>
            <a:p>
              <a:pPr algn="ctr" defTabSz="800100">
                <a:lnSpc>
                  <a:spcPct val="90000"/>
                </a:lnSpc>
                <a:spcBef>
                  <a:spcPct val="0"/>
                </a:spcBef>
                <a:spcAft>
                  <a:spcPct val="35000"/>
                </a:spcAft>
              </a:pPr>
              <a:r>
                <a:rPr lang="en-US" dirty="0">
                  <a:solidFill>
                    <a:schemeClr val="bg1"/>
                  </a:solidFill>
                </a:rPr>
                <a:t>False</a:t>
              </a:r>
            </a:p>
          </p:txBody>
        </p:sp>
      </p:grpSp>
    </p:spTree>
    <p:extLst>
      <p:ext uri="{BB962C8B-B14F-4D97-AF65-F5344CB8AC3E}">
        <p14:creationId xmlns:p14="http://schemas.microsoft.com/office/powerpoint/2010/main" val="124374389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7E6D61-5344-40FE-9536-1B48E5A7BCD6}"/>
              </a:ext>
            </a:extLst>
          </p:cNvPr>
          <p:cNvSpPr>
            <a:spLocks noGrp="1"/>
          </p:cNvSpPr>
          <p:nvPr>
            <p:ph type="title"/>
          </p:nvPr>
        </p:nvSpPr>
        <p:spPr>
          <a:xfrm>
            <a:off x="771525" y="1475450"/>
            <a:ext cx="1971675" cy="1910443"/>
          </a:xfrm>
          <a:noFill/>
        </p:spPr>
        <p:txBody>
          <a:bodyPr vert="horz" lIns="68580" tIns="34290" rIns="68580" bIns="34290" rtlCol="0" anchor="ctr">
            <a:normAutofit/>
          </a:bodyPr>
          <a:lstStyle/>
          <a:p>
            <a:pPr algn="ctr"/>
            <a:r>
              <a:rPr lang="en-US" sz="2700" dirty="0">
                <a:solidFill>
                  <a:srgbClr val="FFFFFF"/>
                </a:solidFill>
                <a:latin typeface="+mj-lt"/>
                <a:cs typeface="+mj-cs"/>
              </a:rPr>
              <a:t>Question 3</a:t>
            </a:r>
          </a:p>
        </p:txBody>
      </p:sp>
      <p:sp>
        <p:nvSpPr>
          <p:cNvPr id="6" name="Content Placeholder 5">
            <a:extLst>
              <a:ext uri="{FF2B5EF4-FFF2-40B4-BE49-F238E27FC236}">
                <a16:creationId xmlns:a16="http://schemas.microsoft.com/office/drawing/2014/main" id="{8D0AC8E2-74AF-4B70-A9DD-2FE3D7578CDB}"/>
              </a:ext>
            </a:extLst>
          </p:cNvPr>
          <p:cNvSpPr>
            <a:spLocks noGrp="1"/>
          </p:cNvSpPr>
          <p:nvPr>
            <p:ph idx="1"/>
          </p:nvPr>
        </p:nvSpPr>
        <p:spPr>
          <a:xfrm>
            <a:off x="499971" y="939998"/>
            <a:ext cx="7708958" cy="3263504"/>
          </a:xfrm>
        </p:spPr>
        <p:txBody>
          <a:bodyPr>
            <a:normAutofit/>
          </a:bodyPr>
          <a:lstStyle/>
          <a:p>
            <a:r>
              <a:rPr lang="en-US" b="1" dirty="0">
                <a:solidFill>
                  <a:schemeClr val="tx1"/>
                </a:solidFill>
              </a:rPr>
              <a:t>True or False</a:t>
            </a:r>
          </a:p>
          <a:p>
            <a:endParaRPr lang="en-US" dirty="0">
              <a:solidFill>
                <a:schemeClr val="tx1"/>
              </a:solidFill>
            </a:endParaRPr>
          </a:p>
          <a:p>
            <a:endParaRPr lang="en-US" dirty="0">
              <a:solidFill>
                <a:schemeClr val="tx1"/>
              </a:solidFill>
            </a:endParaRPr>
          </a:p>
          <a:p>
            <a:r>
              <a:rPr lang="en-US" sz="1950" dirty="0">
                <a:solidFill>
                  <a:schemeClr val="tx1"/>
                </a:solidFill>
              </a:rPr>
              <a:t>Real-time deepfakes can be used during live video calls to impersonate someone in real-time.</a:t>
            </a:r>
            <a:r>
              <a:rPr lang="en-US" dirty="0">
                <a:solidFill>
                  <a:schemeClr val="tx1"/>
                </a:solidFill>
              </a:rPr>
              <a:t> </a:t>
            </a:r>
          </a:p>
        </p:txBody>
      </p:sp>
      <p:graphicFrame>
        <p:nvGraphicFramePr>
          <p:cNvPr id="14" name="Diagram 13">
            <a:extLst>
              <a:ext uri="{FF2B5EF4-FFF2-40B4-BE49-F238E27FC236}">
                <a16:creationId xmlns:a16="http://schemas.microsoft.com/office/drawing/2014/main" id="{98318BAB-E2F7-4BE9-8A74-2FE82250D268}"/>
              </a:ext>
            </a:extLst>
          </p:cNvPr>
          <p:cNvGraphicFramePr/>
          <p:nvPr/>
        </p:nvGraphicFramePr>
        <p:xfrm>
          <a:off x="2536657" y="3510482"/>
          <a:ext cx="1319735" cy="46331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pSp>
        <p:nvGrpSpPr>
          <p:cNvPr id="9" name="Group 8">
            <a:extLst>
              <a:ext uri="{FF2B5EF4-FFF2-40B4-BE49-F238E27FC236}">
                <a16:creationId xmlns:a16="http://schemas.microsoft.com/office/drawing/2014/main" id="{19F18959-B412-4AB7-BFF9-1A66C5D05A06}"/>
              </a:ext>
            </a:extLst>
          </p:cNvPr>
          <p:cNvGrpSpPr/>
          <p:nvPr/>
        </p:nvGrpSpPr>
        <p:grpSpPr>
          <a:xfrm>
            <a:off x="4572000" y="3546507"/>
            <a:ext cx="1319735" cy="463319"/>
            <a:chOff x="0" y="688532"/>
            <a:chExt cx="1759646" cy="617759"/>
          </a:xfrm>
          <a:solidFill>
            <a:schemeClr val="tx2"/>
          </a:solidFill>
        </p:grpSpPr>
        <p:sp>
          <p:nvSpPr>
            <p:cNvPr id="10" name="Rectangle: Rounded Corners 9">
              <a:extLst>
                <a:ext uri="{FF2B5EF4-FFF2-40B4-BE49-F238E27FC236}">
                  <a16:creationId xmlns:a16="http://schemas.microsoft.com/office/drawing/2014/main" id="{918803BD-8475-4E3F-AC53-B09B7543462A}"/>
                </a:ext>
              </a:extLst>
            </p:cNvPr>
            <p:cNvSpPr/>
            <p:nvPr/>
          </p:nvSpPr>
          <p:spPr>
            <a:xfrm>
              <a:off x="0" y="688532"/>
              <a:ext cx="1759646" cy="617759"/>
            </a:xfrm>
            <a:prstGeom prst="roundRect">
              <a:avLst/>
            </a:prstGeom>
            <a:grp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a:lstStyle/>
            <a:p>
              <a:endParaRPr lang="en-US" sz="1350" dirty="0"/>
            </a:p>
          </p:txBody>
        </p:sp>
        <p:sp>
          <p:nvSpPr>
            <p:cNvPr id="11" name="Rectangle: Rounded Corners 4">
              <a:extLst>
                <a:ext uri="{FF2B5EF4-FFF2-40B4-BE49-F238E27FC236}">
                  <a16:creationId xmlns:a16="http://schemas.microsoft.com/office/drawing/2014/main" id="{2CDD2132-1251-46B2-9A2B-645F1E7EBA83}"/>
                </a:ext>
              </a:extLst>
            </p:cNvPr>
            <p:cNvSpPr txBox="1"/>
            <p:nvPr/>
          </p:nvSpPr>
          <p:spPr>
            <a:xfrm>
              <a:off x="30157" y="770285"/>
              <a:ext cx="1699332" cy="505849"/>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68580" tIns="68580" rIns="68580" bIns="68580" numCol="1" spcCol="1270" anchor="ctr" anchorCtr="0">
              <a:noAutofit/>
            </a:bodyPr>
            <a:lstStyle/>
            <a:p>
              <a:pPr algn="ctr" defTabSz="800100">
                <a:lnSpc>
                  <a:spcPct val="90000"/>
                </a:lnSpc>
                <a:spcBef>
                  <a:spcPct val="0"/>
                </a:spcBef>
                <a:spcAft>
                  <a:spcPct val="35000"/>
                </a:spcAft>
              </a:pPr>
              <a:r>
                <a:rPr lang="en-US" dirty="0">
                  <a:solidFill>
                    <a:schemeClr val="bg1"/>
                  </a:solidFill>
                </a:rPr>
                <a:t>False</a:t>
              </a:r>
            </a:p>
          </p:txBody>
        </p:sp>
      </p:grpSp>
    </p:spTree>
    <p:extLst>
      <p:ext uri="{BB962C8B-B14F-4D97-AF65-F5344CB8AC3E}">
        <p14:creationId xmlns:p14="http://schemas.microsoft.com/office/powerpoint/2010/main" val="147935226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7E6D61-5344-40FE-9536-1B48E5A7BCD6}"/>
              </a:ext>
            </a:extLst>
          </p:cNvPr>
          <p:cNvSpPr>
            <a:spLocks noGrp="1"/>
          </p:cNvSpPr>
          <p:nvPr>
            <p:ph type="title"/>
          </p:nvPr>
        </p:nvSpPr>
        <p:spPr>
          <a:xfrm>
            <a:off x="771525" y="1475450"/>
            <a:ext cx="1971675" cy="1910443"/>
          </a:xfrm>
          <a:noFill/>
        </p:spPr>
        <p:txBody>
          <a:bodyPr vert="horz" lIns="68580" tIns="34290" rIns="68580" bIns="34290" rtlCol="0" anchor="ctr">
            <a:normAutofit/>
          </a:bodyPr>
          <a:lstStyle/>
          <a:p>
            <a:pPr algn="ctr"/>
            <a:r>
              <a:rPr lang="en-US" sz="2700" dirty="0">
                <a:solidFill>
                  <a:srgbClr val="FFFFFF"/>
                </a:solidFill>
                <a:latin typeface="+mj-lt"/>
                <a:cs typeface="+mj-cs"/>
              </a:rPr>
              <a:t>Question 3</a:t>
            </a:r>
          </a:p>
        </p:txBody>
      </p:sp>
      <p:sp>
        <p:nvSpPr>
          <p:cNvPr id="6" name="Content Placeholder 5">
            <a:extLst>
              <a:ext uri="{FF2B5EF4-FFF2-40B4-BE49-F238E27FC236}">
                <a16:creationId xmlns:a16="http://schemas.microsoft.com/office/drawing/2014/main" id="{8D0AC8E2-74AF-4B70-A9DD-2FE3D7578CDB}"/>
              </a:ext>
            </a:extLst>
          </p:cNvPr>
          <p:cNvSpPr>
            <a:spLocks noGrp="1"/>
          </p:cNvSpPr>
          <p:nvPr>
            <p:ph idx="1"/>
          </p:nvPr>
        </p:nvSpPr>
        <p:spPr>
          <a:xfrm>
            <a:off x="499971" y="939998"/>
            <a:ext cx="7708958" cy="3263504"/>
          </a:xfrm>
        </p:spPr>
        <p:txBody>
          <a:bodyPr>
            <a:normAutofit/>
          </a:bodyPr>
          <a:lstStyle/>
          <a:p>
            <a:r>
              <a:rPr lang="en-US" b="1" dirty="0">
                <a:solidFill>
                  <a:schemeClr val="tx1"/>
                </a:solidFill>
              </a:rPr>
              <a:t>True or False</a:t>
            </a:r>
          </a:p>
          <a:p>
            <a:endParaRPr lang="en-US" dirty="0">
              <a:solidFill>
                <a:schemeClr val="tx1"/>
              </a:solidFill>
            </a:endParaRPr>
          </a:p>
          <a:p>
            <a:endParaRPr lang="en-US" dirty="0">
              <a:solidFill>
                <a:schemeClr val="tx1"/>
              </a:solidFill>
            </a:endParaRPr>
          </a:p>
          <a:p>
            <a:r>
              <a:rPr lang="en-US" sz="1950" dirty="0">
                <a:solidFill>
                  <a:schemeClr val="tx1"/>
                </a:solidFill>
              </a:rPr>
              <a:t>Real-time deepfakes can be used during live video calls to impersonate someone in real-time.</a:t>
            </a:r>
            <a:r>
              <a:rPr lang="en-US" dirty="0">
                <a:solidFill>
                  <a:schemeClr val="tx1"/>
                </a:solidFill>
              </a:rPr>
              <a:t> </a:t>
            </a:r>
          </a:p>
        </p:txBody>
      </p:sp>
      <p:graphicFrame>
        <p:nvGraphicFramePr>
          <p:cNvPr id="14" name="Diagram 13">
            <a:extLst>
              <a:ext uri="{FF2B5EF4-FFF2-40B4-BE49-F238E27FC236}">
                <a16:creationId xmlns:a16="http://schemas.microsoft.com/office/drawing/2014/main" id="{98318BAB-E2F7-4BE9-8A74-2FE82250D268}"/>
              </a:ext>
            </a:extLst>
          </p:cNvPr>
          <p:cNvGraphicFramePr/>
          <p:nvPr/>
        </p:nvGraphicFramePr>
        <p:xfrm>
          <a:off x="2536657" y="3510482"/>
          <a:ext cx="1319735" cy="46331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pSp>
        <p:nvGrpSpPr>
          <p:cNvPr id="9" name="Group 8">
            <a:extLst>
              <a:ext uri="{FF2B5EF4-FFF2-40B4-BE49-F238E27FC236}">
                <a16:creationId xmlns:a16="http://schemas.microsoft.com/office/drawing/2014/main" id="{19F18959-B412-4AB7-BFF9-1A66C5D05A06}"/>
              </a:ext>
            </a:extLst>
          </p:cNvPr>
          <p:cNvGrpSpPr/>
          <p:nvPr/>
        </p:nvGrpSpPr>
        <p:grpSpPr>
          <a:xfrm>
            <a:off x="4572000" y="3546507"/>
            <a:ext cx="1319735" cy="463319"/>
            <a:chOff x="0" y="688532"/>
            <a:chExt cx="1759646" cy="617759"/>
          </a:xfrm>
          <a:solidFill>
            <a:schemeClr val="tx2"/>
          </a:solidFill>
        </p:grpSpPr>
        <p:sp>
          <p:nvSpPr>
            <p:cNvPr id="10" name="Rectangle: Rounded Corners 9">
              <a:extLst>
                <a:ext uri="{FF2B5EF4-FFF2-40B4-BE49-F238E27FC236}">
                  <a16:creationId xmlns:a16="http://schemas.microsoft.com/office/drawing/2014/main" id="{918803BD-8475-4E3F-AC53-B09B7543462A}"/>
                </a:ext>
              </a:extLst>
            </p:cNvPr>
            <p:cNvSpPr/>
            <p:nvPr/>
          </p:nvSpPr>
          <p:spPr>
            <a:xfrm>
              <a:off x="0" y="688532"/>
              <a:ext cx="1759646" cy="617759"/>
            </a:xfrm>
            <a:prstGeom prst="roundRect">
              <a:avLst/>
            </a:prstGeom>
            <a:grp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a:lstStyle/>
            <a:p>
              <a:endParaRPr lang="en-US" sz="1350" dirty="0"/>
            </a:p>
          </p:txBody>
        </p:sp>
        <p:sp>
          <p:nvSpPr>
            <p:cNvPr id="11" name="Rectangle: Rounded Corners 4">
              <a:extLst>
                <a:ext uri="{FF2B5EF4-FFF2-40B4-BE49-F238E27FC236}">
                  <a16:creationId xmlns:a16="http://schemas.microsoft.com/office/drawing/2014/main" id="{2CDD2132-1251-46B2-9A2B-645F1E7EBA83}"/>
                </a:ext>
              </a:extLst>
            </p:cNvPr>
            <p:cNvSpPr txBox="1"/>
            <p:nvPr/>
          </p:nvSpPr>
          <p:spPr>
            <a:xfrm>
              <a:off x="30157" y="770285"/>
              <a:ext cx="1699332" cy="505849"/>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68580" tIns="68580" rIns="68580" bIns="68580" numCol="1" spcCol="1270" anchor="ctr" anchorCtr="0">
              <a:noAutofit/>
            </a:bodyPr>
            <a:lstStyle/>
            <a:p>
              <a:pPr algn="ctr" defTabSz="800100">
                <a:lnSpc>
                  <a:spcPct val="90000"/>
                </a:lnSpc>
                <a:spcBef>
                  <a:spcPct val="0"/>
                </a:spcBef>
                <a:spcAft>
                  <a:spcPct val="35000"/>
                </a:spcAft>
              </a:pPr>
              <a:r>
                <a:rPr lang="en-US" dirty="0">
                  <a:solidFill>
                    <a:schemeClr val="bg1"/>
                  </a:solidFill>
                </a:rPr>
                <a:t>False</a:t>
              </a:r>
            </a:p>
          </p:txBody>
        </p:sp>
      </p:grpSp>
    </p:spTree>
    <p:extLst>
      <p:ext uri="{BB962C8B-B14F-4D97-AF65-F5344CB8AC3E}">
        <p14:creationId xmlns:p14="http://schemas.microsoft.com/office/powerpoint/2010/main" val="297355228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Yellow question mark">
            <a:extLst>
              <a:ext uri="{FF2B5EF4-FFF2-40B4-BE49-F238E27FC236}">
                <a16:creationId xmlns:a16="http://schemas.microsoft.com/office/drawing/2014/main" id="{32EEEB29-113D-551B-6AD5-9EBDA9FF6100}"/>
              </a:ext>
            </a:extLst>
          </p:cNvPr>
          <p:cNvPicPr>
            <a:picLocks noChangeAspect="1"/>
          </p:cNvPicPr>
          <p:nvPr/>
        </p:nvPicPr>
        <p:blipFill>
          <a:blip r:embed="rId2"/>
          <a:srcRect b="15507"/>
          <a:stretch>
            <a:fillRect/>
          </a:stretch>
        </p:blipFill>
        <p:spPr>
          <a:xfrm>
            <a:off x="20" y="1"/>
            <a:ext cx="9143980" cy="4635610"/>
          </a:xfrm>
          <a:prstGeom prst="rect">
            <a:avLst/>
          </a:prstGeom>
          <a:noFill/>
        </p:spPr>
      </p:pic>
      <p:sp>
        <p:nvSpPr>
          <p:cNvPr id="2" name="Title 1">
            <a:extLst>
              <a:ext uri="{FF2B5EF4-FFF2-40B4-BE49-F238E27FC236}">
                <a16:creationId xmlns:a16="http://schemas.microsoft.com/office/drawing/2014/main" id="{04A7F2CF-9C33-4804-848E-255923BF1AA1}"/>
              </a:ext>
            </a:extLst>
          </p:cNvPr>
          <p:cNvSpPr>
            <a:spLocks noGrp="1"/>
          </p:cNvSpPr>
          <p:nvPr>
            <p:ph type="ctrTitle"/>
          </p:nvPr>
        </p:nvSpPr>
        <p:spPr>
          <a:xfrm>
            <a:off x="342853" y="273799"/>
            <a:ext cx="8048792" cy="605462"/>
          </a:xfrm>
        </p:spPr>
        <p:txBody>
          <a:bodyPr vert="horz" lIns="68580" tIns="34290" rIns="68580" bIns="34290" rtlCol="0" anchor="t">
            <a:normAutofit/>
          </a:bodyPr>
          <a:lstStyle/>
          <a:p>
            <a:r>
              <a:rPr lang="en-US" sz="1800"/>
              <a:t>Questions??</a:t>
            </a:r>
            <a:br>
              <a:rPr lang="en-US" sz="1800"/>
            </a:br>
            <a:endParaRPr lang="en-US" sz="1800"/>
          </a:p>
        </p:txBody>
      </p:sp>
      <p:sp>
        <p:nvSpPr>
          <p:cNvPr id="11" name="Footer Placeholder 3">
            <a:extLst>
              <a:ext uri="{FF2B5EF4-FFF2-40B4-BE49-F238E27FC236}">
                <a16:creationId xmlns:a16="http://schemas.microsoft.com/office/drawing/2014/main" id="{4E9AD25D-74E0-97F9-BBD2-8CF3D68BC506}"/>
              </a:ext>
            </a:extLst>
          </p:cNvPr>
          <p:cNvSpPr>
            <a:spLocks noGrp="1"/>
          </p:cNvSpPr>
          <p:nvPr>
            <p:ph type="ftr" sz="quarter" idx="14"/>
          </p:nvPr>
        </p:nvSpPr>
        <p:spPr>
          <a:xfrm>
            <a:off x="4238045" y="4819783"/>
            <a:ext cx="4603174" cy="323715"/>
          </a:xfrm>
        </p:spPr>
        <p:txBody>
          <a:bodyPr/>
          <a:lstStyle/>
          <a:p>
            <a:pPr>
              <a:spcAft>
                <a:spcPts val="600"/>
              </a:spcAft>
            </a:pPr>
            <a:r>
              <a:rPr lang="en-US"/>
              <a:t>  Section title | </a:t>
            </a:r>
            <a:fld id="{D7009F8F-3F8A-E145-8634-B2E2ACE9C90D}" type="slidenum">
              <a:rPr lang="en-US" smtClean="0"/>
              <a:pPr>
                <a:spcAft>
                  <a:spcPts val="600"/>
                </a:spcAft>
              </a:pPr>
              <a:t>34</a:t>
            </a:fld>
            <a:endParaRPr lang="en-US"/>
          </a:p>
        </p:txBody>
      </p:sp>
    </p:spTree>
    <p:extLst>
      <p:ext uri="{BB962C8B-B14F-4D97-AF65-F5344CB8AC3E}">
        <p14:creationId xmlns:p14="http://schemas.microsoft.com/office/powerpoint/2010/main" val="30088338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 name="TextBox 2047">
            <a:extLst>
              <a:ext uri="{FF2B5EF4-FFF2-40B4-BE49-F238E27FC236}">
                <a16:creationId xmlns:a16="http://schemas.microsoft.com/office/drawing/2014/main" id="{E4EC8E0D-B3D9-0307-AE4D-5CAFD49A1A49}"/>
              </a:ext>
            </a:extLst>
          </p:cNvPr>
          <p:cNvSpPr txBox="1"/>
          <p:nvPr/>
        </p:nvSpPr>
        <p:spPr>
          <a:xfrm>
            <a:off x="-702629" y="6532160"/>
            <a:ext cx="2313579" cy="215444"/>
          </a:xfrm>
          <a:prstGeom prst="rect">
            <a:avLst/>
          </a:prstGeom>
          <a:noFill/>
        </p:spPr>
        <p:txBody>
          <a:bodyPr wrap="square" rtlCol="0">
            <a:spAutoFit/>
          </a:bodyPr>
          <a:lstStyle/>
          <a:p>
            <a:r>
              <a:rPr lang="en-US" sz="800" i="1"/>
              <a:t>Secondary Research - Sources in Notes</a:t>
            </a:r>
            <a:endParaRPr lang="en-CA" sz="800" i="1"/>
          </a:p>
        </p:txBody>
      </p:sp>
    </p:spTree>
    <p:extLst>
      <p:ext uri="{BB962C8B-B14F-4D97-AF65-F5344CB8AC3E}">
        <p14:creationId xmlns:p14="http://schemas.microsoft.com/office/powerpoint/2010/main" val="428938615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C15699DA-73D5-826A-8642-8243735B3E22}"/>
              </a:ext>
            </a:extLst>
          </p:cNvPr>
          <p:cNvSpPr txBox="1"/>
          <p:nvPr/>
        </p:nvSpPr>
        <p:spPr>
          <a:xfrm>
            <a:off x="755072" y="1533389"/>
            <a:ext cx="7556823" cy="1815882"/>
          </a:xfrm>
          <a:prstGeom prst="rect">
            <a:avLst/>
          </a:prstGeom>
          <a:noFill/>
        </p:spPr>
        <p:txBody>
          <a:bodyPr wrap="square">
            <a:spAutoFit/>
          </a:bodyPr>
          <a:lstStyle/>
          <a:p>
            <a:r>
              <a:rPr lang="en-US" sz="4000" b="1" i="1" dirty="0">
                <a:solidFill>
                  <a:schemeClr val="bg1"/>
                </a:solidFill>
              </a:rPr>
              <a:t>How many of us have been victims of a scam?</a:t>
            </a:r>
          </a:p>
          <a:p>
            <a:endParaRPr lang="en-US" sz="3200" b="1" i="1" dirty="0">
              <a:solidFill>
                <a:schemeClr val="bg1"/>
              </a:solidFill>
              <a:effectLst/>
            </a:endParaRPr>
          </a:p>
        </p:txBody>
      </p:sp>
    </p:spTree>
    <p:extLst>
      <p:ext uri="{BB962C8B-B14F-4D97-AF65-F5344CB8AC3E}">
        <p14:creationId xmlns:p14="http://schemas.microsoft.com/office/powerpoint/2010/main" val="415297638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C15699DA-73D5-826A-8642-8243735B3E22}"/>
              </a:ext>
            </a:extLst>
          </p:cNvPr>
          <p:cNvSpPr txBox="1"/>
          <p:nvPr/>
        </p:nvSpPr>
        <p:spPr>
          <a:xfrm>
            <a:off x="399713" y="1533389"/>
            <a:ext cx="8601277" cy="1692771"/>
          </a:xfrm>
          <a:prstGeom prst="rect">
            <a:avLst/>
          </a:prstGeom>
          <a:noFill/>
        </p:spPr>
        <p:txBody>
          <a:bodyPr wrap="square">
            <a:spAutoFit/>
          </a:bodyPr>
          <a:lstStyle/>
          <a:p>
            <a:r>
              <a:rPr lang="en-US" sz="3600" b="1" i="1" dirty="0">
                <a:solidFill>
                  <a:schemeClr val="bg1"/>
                </a:solidFill>
              </a:rPr>
              <a:t>What population do you think is more susceptible to being scammed?</a:t>
            </a:r>
          </a:p>
          <a:p>
            <a:endParaRPr lang="en-US" sz="3200" b="1" i="1" dirty="0">
              <a:solidFill>
                <a:schemeClr val="bg1"/>
              </a:solidFill>
              <a:effectLst/>
            </a:endParaRPr>
          </a:p>
        </p:txBody>
      </p:sp>
    </p:spTree>
    <p:extLst>
      <p:ext uri="{BB962C8B-B14F-4D97-AF65-F5344CB8AC3E}">
        <p14:creationId xmlns:p14="http://schemas.microsoft.com/office/powerpoint/2010/main" val="65311430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15D886DF-CEAC-CC03-1DCD-ED8068237E05}"/>
              </a:ext>
            </a:extLst>
          </p:cNvPr>
          <p:cNvSpPr>
            <a:spLocks noGrp="1"/>
          </p:cNvSpPr>
          <p:nvPr>
            <p:ph type="ftr" sz="quarter" idx="14"/>
          </p:nvPr>
        </p:nvSpPr>
        <p:spPr/>
        <p:txBody>
          <a:bodyPr/>
          <a:lstStyle/>
          <a:p>
            <a:r>
              <a:rPr lang="en-US"/>
              <a:t>  Section title | </a:t>
            </a:r>
            <a:fld id="{D7009F8F-3F8A-E145-8634-B2E2ACE9C90D}" type="slidenum">
              <a:rPr lang="en-US" smtClean="0"/>
              <a:pPr/>
              <a:t>6</a:t>
            </a:fld>
            <a:endParaRPr lang="en-US" dirty="0"/>
          </a:p>
        </p:txBody>
      </p:sp>
      <p:pic>
        <p:nvPicPr>
          <p:cNvPr id="8" name="Picture 7">
            <a:extLst>
              <a:ext uri="{FF2B5EF4-FFF2-40B4-BE49-F238E27FC236}">
                <a16:creationId xmlns:a16="http://schemas.microsoft.com/office/drawing/2014/main" id="{5C6384EA-21E5-12BF-3389-793ACE83C484}"/>
              </a:ext>
            </a:extLst>
          </p:cNvPr>
          <p:cNvPicPr>
            <a:picLocks noChangeAspect="1"/>
          </p:cNvPicPr>
          <p:nvPr/>
        </p:nvPicPr>
        <p:blipFill>
          <a:blip r:embed="rId3"/>
          <a:stretch>
            <a:fillRect/>
          </a:stretch>
        </p:blipFill>
        <p:spPr>
          <a:xfrm>
            <a:off x="0" y="-452365"/>
            <a:ext cx="9143999" cy="5729739"/>
          </a:xfrm>
          <a:prstGeom prst="rect">
            <a:avLst/>
          </a:prstGeom>
        </p:spPr>
      </p:pic>
      <p:sp>
        <p:nvSpPr>
          <p:cNvPr id="11" name="Title 2">
            <a:extLst>
              <a:ext uri="{FF2B5EF4-FFF2-40B4-BE49-F238E27FC236}">
                <a16:creationId xmlns:a16="http://schemas.microsoft.com/office/drawing/2014/main" id="{1192785F-41D3-CE7A-9883-30B62282C109}"/>
              </a:ext>
            </a:extLst>
          </p:cNvPr>
          <p:cNvSpPr>
            <a:spLocks noGrp="1"/>
          </p:cNvSpPr>
          <p:nvPr>
            <p:ph type="ctrTitle"/>
          </p:nvPr>
        </p:nvSpPr>
        <p:spPr>
          <a:xfrm>
            <a:off x="373994" y="2349088"/>
            <a:ext cx="8048792" cy="605462"/>
          </a:xfrm>
        </p:spPr>
        <p:txBody>
          <a:bodyPr/>
          <a:lstStyle/>
          <a:p>
            <a:r>
              <a:rPr lang="en-US" b="1" dirty="0">
                <a:solidFill>
                  <a:schemeClr val="bg1"/>
                </a:solidFill>
              </a:rPr>
              <a:t>Grandma’s Story</a:t>
            </a:r>
            <a:endParaRPr lang="en-CA" dirty="0">
              <a:solidFill>
                <a:schemeClr val="bg1"/>
              </a:solidFill>
            </a:endParaRPr>
          </a:p>
        </p:txBody>
      </p:sp>
      <p:pic>
        <p:nvPicPr>
          <p:cNvPr id="1026" name="Picture 2" descr="Reddit Stories | Podcast on Spotify">
            <a:extLst>
              <a:ext uri="{FF2B5EF4-FFF2-40B4-BE49-F238E27FC236}">
                <a16:creationId xmlns:a16="http://schemas.microsoft.com/office/drawing/2014/main" id="{C188DB77-73CB-170B-BD97-1878BDF069EE}"/>
              </a:ext>
            </a:extLst>
          </p:cNvPr>
          <p:cNvPicPr>
            <a:picLocks noChangeAspect="1" noChangeArrowheads="1"/>
          </p:cNvPicPr>
          <p:nvPr/>
        </p:nvPicPr>
        <p:blipFill>
          <a:blip r:embed="rId4">
            <a:extLst>
              <a:ext uri="{BEBA8EAE-BF5A-486C-A8C5-ECC9F3942E4B}">
                <a14:imgProps xmlns:a14="http://schemas.microsoft.com/office/drawing/2010/main">
                  <a14:imgLayer r:embed="rId5">
                    <a14:imgEffect>
                      <a14:backgroundRemoval t="7556" b="93778" l="6667" r="92889">
                        <a14:foregroundMark x1="10222" y1="54222" x2="11111" y2="46667"/>
                        <a14:foregroundMark x1="10667" y1="62222" x2="7111" y2="49333"/>
                        <a14:foregroundMark x1="37778" y1="16889" x2="62222" y2="14667"/>
                        <a14:foregroundMark x1="62222" y1="14667" x2="62667" y2="15111"/>
                        <a14:foregroundMark x1="37333" y1="12889" x2="55111" y2="12000"/>
                        <a14:foregroundMark x1="35556" y1="86667" x2="50222" y2="90667"/>
                        <a14:foregroundMark x1="88000" y1="35556" x2="91111" y2="52000"/>
                        <a14:foregroundMark x1="47556" y1="93778" x2="50222" y2="93778"/>
                        <a14:foregroundMark x1="92000" y1="48444" x2="93333" y2="51111"/>
                        <a14:foregroundMark x1="54222" y1="7556" x2="47111" y2="7556"/>
                      </a14:backgroundRemoval>
                    </a14:imgEffect>
                  </a14:imgLayer>
                </a14:imgProps>
              </a:ext>
              <a:ext uri="{28A0092B-C50C-407E-A947-70E740481C1C}">
                <a14:useLocalDpi xmlns:a14="http://schemas.microsoft.com/office/drawing/2010/main" val="0"/>
              </a:ext>
            </a:extLst>
          </a:blip>
          <a:srcRect/>
          <a:stretch>
            <a:fillRect/>
          </a:stretch>
        </p:blipFill>
        <p:spPr bwMode="auto">
          <a:xfrm>
            <a:off x="7035792" y="-142798"/>
            <a:ext cx="1746665" cy="174666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5471463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153995-1370-4A7E-E017-E64B0C642544}"/>
              </a:ext>
            </a:extLst>
          </p:cNvPr>
          <p:cNvSpPr>
            <a:spLocks noGrp="1"/>
          </p:cNvSpPr>
          <p:nvPr>
            <p:ph type="ctrTitle"/>
          </p:nvPr>
        </p:nvSpPr>
        <p:spPr>
          <a:xfrm>
            <a:off x="100957" y="43659"/>
            <a:ext cx="8474772" cy="605462"/>
          </a:xfrm>
        </p:spPr>
        <p:txBody>
          <a:bodyPr/>
          <a:lstStyle/>
          <a:p>
            <a:r>
              <a:rPr lang="en-US" dirty="0"/>
              <a:t>What should Grandma do immediately?</a:t>
            </a:r>
          </a:p>
        </p:txBody>
      </p:sp>
      <p:pic>
        <p:nvPicPr>
          <p:cNvPr id="1026" name="Picture 2" descr="How to change a Windows password ...">
            <a:extLst>
              <a:ext uri="{FF2B5EF4-FFF2-40B4-BE49-F238E27FC236}">
                <a16:creationId xmlns:a16="http://schemas.microsoft.com/office/drawing/2014/main" id="{59F619A1-7F3D-3386-4ACC-772A3197D8FE}"/>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2389" t="-4477" r="44867" b="4477"/>
          <a:stretch/>
        </p:blipFill>
        <p:spPr bwMode="auto">
          <a:xfrm>
            <a:off x="433375" y="820487"/>
            <a:ext cx="986590" cy="926471"/>
          </a:xfrm>
          <a:prstGeom prst="ellipse">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14" name="TextBox 13">
            <a:extLst>
              <a:ext uri="{FF2B5EF4-FFF2-40B4-BE49-F238E27FC236}">
                <a16:creationId xmlns:a16="http://schemas.microsoft.com/office/drawing/2014/main" id="{BAD1A2D4-CE6A-30A7-5AA8-372804E101D6}"/>
              </a:ext>
            </a:extLst>
          </p:cNvPr>
          <p:cNvSpPr txBox="1"/>
          <p:nvPr/>
        </p:nvSpPr>
        <p:spPr>
          <a:xfrm>
            <a:off x="191506" y="533147"/>
            <a:ext cx="2781700" cy="246221"/>
          </a:xfrm>
          <a:prstGeom prst="rect">
            <a:avLst/>
          </a:prstGeom>
          <a:noFill/>
        </p:spPr>
        <p:txBody>
          <a:bodyPr wrap="square">
            <a:spAutoFit/>
          </a:bodyPr>
          <a:lstStyle/>
          <a:p>
            <a:r>
              <a:rPr lang="en-US" sz="1000" b="1" dirty="0"/>
              <a:t>Change her online banking password</a:t>
            </a:r>
          </a:p>
        </p:txBody>
      </p:sp>
      <p:sp>
        <p:nvSpPr>
          <p:cNvPr id="15" name="TextBox 14">
            <a:extLst>
              <a:ext uri="{FF2B5EF4-FFF2-40B4-BE49-F238E27FC236}">
                <a16:creationId xmlns:a16="http://schemas.microsoft.com/office/drawing/2014/main" id="{6220CF5C-342E-FE0E-7563-D06300F7F226}"/>
              </a:ext>
            </a:extLst>
          </p:cNvPr>
          <p:cNvSpPr txBox="1"/>
          <p:nvPr/>
        </p:nvSpPr>
        <p:spPr>
          <a:xfrm>
            <a:off x="1666838" y="943929"/>
            <a:ext cx="2781700" cy="553998"/>
          </a:xfrm>
          <a:prstGeom prst="rect">
            <a:avLst/>
          </a:prstGeom>
          <a:noFill/>
        </p:spPr>
        <p:txBody>
          <a:bodyPr wrap="square">
            <a:spAutoFit/>
          </a:bodyPr>
          <a:lstStyle/>
          <a:p>
            <a:pPr marL="171450" indent="-171450">
              <a:buFont typeface="Arial" panose="020B0604020202020204" pitchFamily="34" charset="0"/>
              <a:buChar char="•"/>
            </a:pPr>
            <a:r>
              <a:rPr lang="en-US" sz="1000" dirty="0"/>
              <a:t>Make it something new and strong.</a:t>
            </a:r>
          </a:p>
          <a:p>
            <a:pPr marL="171450" indent="-171450">
              <a:buFont typeface="Arial" panose="020B0604020202020204" pitchFamily="34" charset="0"/>
              <a:buChar char="•"/>
            </a:pPr>
            <a:r>
              <a:rPr lang="en-US" sz="1000" dirty="0"/>
              <a:t>If she reuses that password anywhere else, change it there too.</a:t>
            </a:r>
          </a:p>
        </p:txBody>
      </p:sp>
      <p:pic>
        <p:nvPicPr>
          <p:cNvPr id="1030" name="Picture 6" descr="Santander Bank - YouTube">
            <a:extLst>
              <a:ext uri="{FF2B5EF4-FFF2-40B4-BE49-F238E27FC236}">
                <a16:creationId xmlns:a16="http://schemas.microsoft.com/office/drawing/2014/main" id="{FF541503-F2A1-0412-29E6-D62A37B5252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17845" y="2041115"/>
            <a:ext cx="1017650" cy="1017650"/>
          </a:xfrm>
          <a:prstGeom prst="ellipse">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16" name="TextBox 15">
            <a:extLst>
              <a:ext uri="{FF2B5EF4-FFF2-40B4-BE49-F238E27FC236}">
                <a16:creationId xmlns:a16="http://schemas.microsoft.com/office/drawing/2014/main" id="{BC8BFDD9-EC0F-7F25-91D7-602A8E55A174}"/>
              </a:ext>
            </a:extLst>
          </p:cNvPr>
          <p:cNvSpPr txBox="1"/>
          <p:nvPr/>
        </p:nvSpPr>
        <p:spPr>
          <a:xfrm>
            <a:off x="220690" y="1770926"/>
            <a:ext cx="2781700" cy="246221"/>
          </a:xfrm>
          <a:prstGeom prst="rect">
            <a:avLst/>
          </a:prstGeom>
          <a:noFill/>
        </p:spPr>
        <p:txBody>
          <a:bodyPr wrap="square">
            <a:spAutoFit/>
          </a:bodyPr>
          <a:lstStyle/>
          <a:p>
            <a:r>
              <a:rPr lang="en-US" sz="1000" b="1" dirty="0"/>
              <a:t>Contact her bank directly</a:t>
            </a:r>
          </a:p>
        </p:txBody>
      </p:sp>
      <p:sp>
        <p:nvSpPr>
          <p:cNvPr id="17" name="TextBox 16">
            <a:extLst>
              <a:ext uri="{FF2B5EF4-FFF2-40B4-BE49-F238E27FC236}">
                <a16:creationId xmlns:a16="http://schemas.microsoft.com/office/drawing/2014/main" id="{B2DF5947-27DE-F763-9B10-DA9FAA970D4B}"/>
              </a:ext>
            </a:extLst>
          </p:cNvPr>
          <p:cNvSpPr txBox="1"/>
          <p:nvPr/>
        </p:nvSpPr>
        <p:spPr>
          <a:xfrm>
            <a:off x="1654037" y="1966193"/>
            <a:ext cx="3087771" cy="1323439"/>
          </a:xfrm>
          <a:prstGeom prst="rect">
            <a:avLst/>
          </a:prstGeom>
          <a:noFill/>
        </p:spPr>
        <p:txBody>
          <a:bodyPr wrap="square">
            <a:spAutoFit/>
          </a:bodyPr>
          <a:lstStyle/>
          <a:p>
            <a:pPr marL="171450" indent="-171450">
              <a:buFont typeface="Arial" panose="020B0604020202020204" pitchFamily="34" charset="0"/>
              <a:buChar char="•"/>
            </a:pPr>
            <a:r>
              <a:rPr lang="en-US" sz="1000" dirty="0"/>
              <a:t>Report this to the bank</a:t>
            </a:r>
          </a:p>
          <a:p>
            <a:pPr marL="171450" indent="-171450">
              <a:buFont typeface="Arial" panose="020B0604020202020204" pitchFamily="34" charset="0"/>
              <a:buChar char="•"/>
            </a:pPr>
            <a:r>
              <a:rPr lang="en-US" sz="1000" dirty="0"/>
              <a:t>Ask them to check for unauthorized activity</a:t>
            </a:r>
          </a:p>
          <a:p>
            <a:pPr marL="171450" indent="-171450">
              <a:buFont typeface="Arial" panose="020B0604020202020204" pitchFamily="34" charset="0"/>
              <a:buChar char="•"/>
            </a:pPr>
            <a:r>
              <a:rPr lang="en-US" sz="1000" dirty="0"/>
              <a:t>Enable 2-factor authentication (2FA)</a:t>
            </a:r>
          </a:p>
          <a:p>
            <a:pPr marL="171450" indent="-171450">
              <a:buFont typeface="Arial" panose="020B0604020202020204" pitchFamily="34" charset="0"/>
              <a:buChar char="•"/>
            </a:pPr>
            <a:r>
              <a:rPr lang="en-US" sz="1000" dirty="0"/>
              <a:t>Enable Bank Alerts</a:t>
            </a:r>
          </a:p>
          <a:p>
            <a:pPr marL="628650" lvl="1" indent="-171450">
              <a:buFont typeface="Arial" panose="020B0604020202020204" pitchFamily="34" charset="0"/>
              <a:buChar char="•"/>
            </a:pPr>
            <a:r>
              <a:rPr lang="en-US" sz="1000" dirty="0"/>
              <a:t>Login Alerts</a:t>
            </a:r>
          </a:p>
          <a:p>
            <a:pPr marL="628650" lvl="1" indent="-171450">
              <a:buFont typeface="Arial" panose="020B0604020202020204" pitchFamily="34" charset="0"/>
              <a:buChar char="•"/>
            </a:pPr>
            <a:r>
              <a:rPr lang="en-US" sz="1000" dirty="0"/>
              <a:t>Transaction alerts</a:t>
            </a:r>
          </a:p>
          <a:p>
            <a:pPr marL="628650" lvl="1" indent="-171450">
              <a:buFont typeface="Arial" panose="020B0604020202020204" pitchFamily="34" charset="0"/>
              <a:buChar char="•"/>
            </a:pPr>
            <a:r>
              <a:rPr lang="en-US" sz="1000" dirty="0"/>
              <a:t>Ask if these notifications can be shared with someone else</a:t>
            </a:r>
          </a:p>
        </p:txBody>
      </p:sp>
      <p:pic>
        <p:nvPicPr>
          <p:cNvPr id="1034" name="Picture 10" descr="A Guide to Getting a Cell Phone as a Newcomer in Canada - Canada  Immigration and Visa Information. Canadian Immigration Services and Free  Online Evaluation.">
            <a:extLst>
              <a:ext uri="{FF2B5EF4-FFF2-40B4-BE49-F238E27FC236}">
                <a16:creationId xmlns:a16="http://schemas.microsoft.com/office/drawing/2014/main" id="{8FABD446-AA5E-2E53-AE4C-F1DD2C3F405E}"/>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20124" t="-1960" r="23989" b="1960"/>
          <a:stretch/>
        </p:blipFill>
        <p:spPr bwMode="auto">
          <a:xfrm>
            <a:off x="4719719" y="697683"/>
            <a:ext cx="1053386" cy="1060230"/>
          </a:xfrm>
          <a:prstGeom prst="ellipse">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21" name="TextBox 20">
            <a:extLst>
              <a:ext uri="{FF2B5EF4-FFF2-40B4-BE49-F238E27FC236}">
                <a16:creationId xmlns:a16="http://schemas.microsoft.com/office/drawing/2014/main" id="{759DCE63-331E-E4A4-B033-994183464D62}"/>
              </a:ext>
            </a:extLst>
          </p:cNvPr>
          <p:cNvSpPr txBox="1"/>
          <p:nvPr/>
        </p:nvSpPr>
        <p:spPr>
          <a:xfrm>
            <a:off x="4572000" y="1767639"/>
            <a:ext cx="2781700" cy="246221"/>
          </a:xfrm>
          <a:prstGeom prst="rect">
            <a:avLst/>
          </a:prstGeom>
          <a:noFill/>
        </p:spPr>
        <p:txBody>
          <a:bodyPr wrap="square">
            <a:spAutoFit/>
          </a:bodyPr>
          <a:lstStyle/>
          <a:p>
            <a:r>
              <a:rPr lang="en-US" sz="1000" b="1" dirty="0"/>
              <a:t>Phone calls / Voicemail configuration</a:t>
            </a:r>
          </a:p>
        </p:txBody>
      </p:sp>
      <p:sp>
        <p:nvSpPr>
          <p:cNvPr id="22" name="TextBox 21">
            <a:extLst>
              <a:ext uri="{FF2B5EF4-FFF2-40B4-BE49-F238E27FC236}">
                <a16:creationId xmlns:a16="http://schemas.microsoft.com/office/drawing/2014/main" id="{440E8405-0761-0074-7630-604F0984108E}"/>
              </a:ext>
            </a:extLst>
          </p:cNvPr>
          <p:cNvSpPr txBox="1"/>
          <p:nvPr/>
        </p:nvSpPr>
        <p:spPr>
          <a:xfrm>
            <a:off x="5911662" y="849291"/>
            <a:ext cx="3215912" cy="861774"/>
          </a:xfrm>
          <a:prstGeom prst="rect">
            <a:avLst/>
          </a:prstGeom>
          <a:noFill/>
        </p:spPr>
        <p:txBody>
          <a:bodyPr wrap="square">
            <a:spAutoFit/>
          </a:bodyPr>
          <a:lstStyle/>
          <a:p>
            <a:pPr marL="171450" indent="-171450">
              <a:buFont typeface="Arial" panose="020B0604020202020204" pitchFamily="34" charset="0"/>
              <a:buChar char="•"/>
            </a:pPr>
            <a:r>
              <a:rPr lang="en-US" sz="1000" dirty="0"/>
              <a:t>Don't answer a phone call unless you know the caller</a:t>
            </a:r>
          </a:p>
          <a:p>
            <a:pPr marL="171450" indent="-171450">
              <a:buFont typeface="Arial" panose="020B0604020202020204" pitchFamily="34" charset="0"/>
              <a:buChar char="•"/>
            </a:pPr>
            <a:r>
              <a:rPr lang="en-US" sz="1000" dirty="0"/>
              <a:t>Set up her voicemail</a:t>
            </a:r>
          </a:p>
          <a:p>
            <a:pPr marL="171450" indent="-171450">
              <a:buFont typeface="Arial" panose="020B0604020202020204" pitchFamily="34" charset="0"/>
              <a:buChar char="•"/>
            </a:pPr>
            <a:r>
              <a:rPr lang="en-US" sz="1000" dirty="0"/>
              <a:t>Don’t answer calls and let them record a voicemail</a:t>
            </a:r>
          </a:p>
          <a:p>
            <a:pPr marL="171450" indent="-171450">
              <a:buFont typeface="Arial" panose="020B0604020202020204" pitchFamily="34" charset="0"/>
              <a:buChar char="•"/>
            </a:pPr>
            <a:r>
              <a:rPr lang="en-US" sz="1000" dirty="0"/>
              <a:t>Turn on the “Call blocking option.”</a:t>
            </a:r>
          </a:p>
        </p:txBody>
      </p:sp>
      <p:pic>
        <p:nvPicPr>
          <p:cNvPr id="1036" name="Picture 12" descr="Personality engineering' puts a human face on telco AI agents">
            <a:extLst>
              <a:ext uri="{FF2B5EF4-FFF2-40B4-BE49-F238E27FC236}">
                <a16:creationId xmlns:a16="http://schemas.microsoft.com/office/drawing/2014/main" id="{628AB869-E275-AD14-818D-031DAAEFC190}"/>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l="12789" r="21058"/>
          <a:stretch/>
        </p:blipFill>
        <p:spPr bwMode="auto">
          <a:xfrm>
            <a:off x="4741808" y="2023586"/>
            <a:ext cx="1188670" cy="1197892"/>
          </a:xfrm>
          <a:prstGeom prst="ellipse">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23" name="TextBox 22">
            <a:extLst>
              <a:ext uri="{FF2B5EF4-FFF2-40B4-BE49-F238E27FC236}">
                <a16:creationId xmlns:a16="http://schemas.microsoft.com/office/drawing/2014/main" id="{110589C3-9B3F-F5EA-0173-62F6D6145EB8}"/>
              </a:ext>
            </a:extLst>
          </p:cNvPr>
          <p:cNvSpPr txBox="1"/>
          <p:nvPr/>
        </p:nvSpPr>
        <p:spPr>
          <a:xfrm>
            <a:off x="4539628" y="538808"/>
            <a:ext cx="2781700" cy="246221"/>
          </a:xfrm>
          <a:prstGeom prst="rect">
            <a:avLst/>
          </a:prstGeom>
          <a:noFill/>
        </p:spPr>
        <p:txBody>
          <a:bodyPr wrap="square">
            <a:spAutoFit/>
          </a:bodyPr>
          <a:lstStyle/>
          <a:p>
            <a:r>
              <a:rPr lang="en-US" sz="1000" b="1" dirty="0"/>
              <a:t>Be Aware of AI agents’ calls</a:t>
            </a:r>
          </a:p>
        </p:txBody>
      </p:sp>
      <p:sp>
        <p:nvSpPr>
          <p:cNvPr id="24" name="TextBox 23">
            <a:extLst>
              <a:ext uri="{FF2B5EF4-FFF2-40B4-BE49-F238E27FC236}">
                <a16:creationId xmlns:a16="http://schemas.microsoft.com/office/drawing/2014/main" id="{0D3A5447-07DB-6B1F-6A18-354F7B45DA84}"/>
              </a:ext>
            </a:extLst>
          </p:cNvPr>
          <p:cNvSpPr txBox="1"/>
          <p:nvPr/>
        </p:nvSpPr>
        <p:spPr>
          <a:xfrm>
            <a:off x="5962851" y="1894015"/>
            <a:ext cx="3130268" cy="1501903"/>
          </a:xfrm>
          <a:prstGeom prst="rect">
            <a:avLst/>
          </a:prstGeom>
          <a:noFill/>
        </p:spPr>
        <p:txBody>
          <a:bodyPr wrap="square" lIns="91440" tIns="45720" rIns="91440" bIns="45720" anchor="t">
            <a:spAutoFit/>
          </a:bodyPr>
          <a:lstStyle/>
          <a:p>
            <a:r>
              <a:rPr lang="en-US" sz="1000" dirty="0"/>
              <a:t>Teach the “Pause Before You Act” Habit</a:t>
            </a:r>
          </a:p>
          <a:p>
            <a:r>
              <a:rPr lang="en-US" sz="1000" dirty="0"/>
              <a:t>Scammers create urgency:</a:t>
            </a:r>
          </a:p>
          <a:p>
            <a:endParaRPr lang="en-US" sz="1000" dirty="0"/>
          </a:p>
          <a:p>
            <a:r>
              <a:rPr lang="en-US" sz="1000" dirty="0"/>
              <a:t>“Your account is at risk!”</a:t>
            </a:r>
          </a:p>
          <a:p>
            <a:r>
              <a:rPr lang="en-US" sz="1000" dirty="0"/>
              <a:t>“You will lose your money!”</a:t>
            </a:r>
          </a:p>
          <a:p>
            <a:r>
              <a:rPr lang="en-US" sz="1000" dirty="0"/>
              <a:t>“Act NOW!”</a:t>
            </a:r>
          </a:p>
          <a:p>
            <a:endParaRPr lang="en-US" sz="1000" dirty="0"/>
          </a:p>
          <a:p>
            <a:r>
              <a:rPr lang="en-US" sz="1000" dirty="0"/>
              <a:t>Have her take 10 seconds before responding and tell someone.</a:t>
            </a:r>
          </a:p>
        </p:txBody>
      </p:sp>
      <p:pic>
        <p:nvPicPr>
          <p:cNvPr id="1038" name="Picture 14" descr="4,500+ Grandma Giving Advice Stock Photos, Pictures &amp; Royalty-Free Images -  iStock">
            <a:extLst>
              <a:ext uri="{FF2B5EF4-FFF2-40B4-BE49-F238E27FC236}">
                <a16:creationId xmlns:a16="http://schemas.microsoft.com/office/drawing/2014/main" id="{59BF8A1C-C814-84AF-E348-50FC393947DA}"/>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0767" y="3433667"/>
            <a:ext cx="1826531" cy="1217688"/>
          </a:xfrm>
          <a:prstGeom prst="ellipse">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25" name="TextBox 24">
            <a:extLst>
              <a:ext uri="{FF2B5EF4-FFF2-40B4-BE49-F238E27FC236}">
                <a16:creationId xmlns:a16="http://schemas.microsoft.com/office/drawing/2014/main" id="{42EBAC9F-BA07-788C-649E-DF4584DA5698}"/>
              </a:ext>
            </a:extLst>
          </p:cNvPr>
          <p:cNvSpPr txBox="1"/>
          <p:nvPr/>
        </p:nvSpPr>
        <p:spPr>
          <a:xfrm>
            <a:off x="220690" y="3187446"/>
            <a:ext cx="2781700" cy="246221"/>
          </a:xfrm>
          <a:prstGeom prst="rect">
            <a:avLst/>
          </a:prstGeom>
          <a:noFill/>
        </p:spPr>
        <p:txBody>
          <a:bodyPr wrap="square">
            <a:spAutoFit/>
          </a:bodyPr>
          <a:lstStyle/>
          <a:p>
            <a:r>
              <a:rPr lang="en-US" sz="1000" b="1" dirty="0"/>
              <a:t>Some Habits and Rules</a:t>
            </a:r>
          </a:p>
        </p:txBody>
      </p:sp>
      <p:sp>
        <p:nvSpPr>
          <p:cNvPr id="27" name="TextBox 26">
            <a:extLst>
              <a:ext uri="{FF2B5EF4-FFF2-40B4-BE49-F238E27FC236}">
                <a16:creationId xmlns:a16="http://schemas.microsoft.com/office/drawing/2014/main" id="{13C2B67E-C5FA-EAE2-9568-3E63F8F16DD0}"/>
              </a:ext>
            </a:extLst>
          </p:cNvPr>
          <p:cNvSpPr txBox="1"/>
          <p:nvPr/>
        </p:nvSpPr>
        <p:spPr>
          <a:xfrm>
            <a:off x="1877298" y="3535852"/>
            <a:ext cx="2781700" cy="1030981"/>
          </a:xfrm>
          <a:prstGeom prst="rect">
            <a:avLst/>
          </a:prstGeom>
          <a:noFill/>
        </p:spPr>
        <p:txBody>
          <a:bodyPr wrap="square">
            <a:spAutoFit/>
          </a:bodyPr>
          <a:lstStyle/>
          <a:p>
            <a:r>
              <a:rPr lang="en-US" sz="1000" b="1" dirty="0"/>
              <a:t>Set Up a Trusted Contact</a:t>
            </a:r>
          </a:p>
          <a:p>
            <a:r>
              <a:rPr lang="en-US" sz="1000" dirty="0"/>
              <a:t>Tell her:</a:t>
            </a:r>
          </a:p>
          <a:p>
            <a:r>
              <a:rPr lang="en-US" sz="1000" i="1" dirty="0"/>
              <a:t>“If anything feels suspicious, call me before doing anything.”</a:t>
            </a:r>
          </a:p>
          <a:p>
            <a:r>
              <a:rPr lang="en-US" sz="1000" dirty="0"/>
              <a:t>Put your number on a sticky note near her phone.</a:t>
            </a:r>
            <a:endParaRPr lang="en-CA" sz="1000" dirty="0"/>
          </a:p>
        </p:txBody>
      </p:sp>
      <p:sp>
        <p:nvSpPr>
          <p:cNvPr id="28" name="TextBox 27">
            <a:extLst>
              <a:ext uri="{FF2B5EF4-FFF2-40B4-BE49-F238E27FC236}">
                <a16:creationId xmlns:a16="http://schemas.microsoft.com/office/drawing/2014/main" id="{6E0B632A-F77E-CD69-2224-AB3D17A91092}"/>
              </a:ext>
            </a:extLst>
          </p:cNvPr>
          <p:cNvSpPr txBox="1"/>
          <p:nvPr/>
        </p:nvSpPr>
        <p:spPr>
          <a:xfrm>
            <a:off x="5845959" y="3704820"/>
            <a:ext cx="3357913" cy="861774"/>
          </a:xfrm>
          <a:prstGeom prst="rect">
            <a:avLst/>
          </a:prstGeom>
          <a:noFill/>
        </p:spPr>
        <p:txBody>
          <a:bodyPr wrap="square" lIns="91440" tIns="45720" rIns="91440" bIns="45720" anchor="t">
            <a:spAutoFit/>
          </a:bodyPr>
          <a:lstStyle/>
          <a:p>
            <a:r>
              <a:rPr lang="en-US" sz="1000" b="1" dirty="0"/>
              <a:t>Remove Her Number From Public Listings</a:t>
            </a:r>
          </a:p>
          <a:p>
            <a:pPr lvl="3"/>
            <a:endParaRPr lang="en-US" sz="1000" dirty="0"/>
          </a:p>
          <a:p>
            <a:r>
              <a:rPr lang="en-US" sz="1000"/>
              <a:t>Including:</a:t>
            </a:r>
            <a:endParaRPr lang="en-US" sz="1000">
              <a:cs typeface="Arial"/>
            </a:endParaRPr>
          </a:p>
          <a:p>
            <a:pPr marL="171450" indent="-171450">
              <a:buFont typeface="Arial"/>
              <a:buChar char="•"/>
            </a:pPr>
            <a:r>
              <a:rPr lang="en-US" sz="1000" dirty="0"/>
              <a:t>Yellow pages book</a:t>
            </a:r>
            <a:endParaRPr lang="en-US" sz="1000" dirty="0">
              <a:cs typeface="Arial"/>
            </a:endParaRPr>
          </a:p>
          <a:p>
            <a:pPr marL="171450" indent="-171450">
              <a:buFont typeface="Arial"/>
              <a:buChar char="•"/>
            </a:pPr>
            <a:r>
              <a:rPr lang="en-US" sz="1000" dirty="0"/>
              <a:t>Social media</a:t>
            </a:r>
            <a:endParaRPr lang="en-CA" sz="1000">
              <a:cs typeface="Arial"/>
            </a:endParaRPr>
          </a:p>
        </p:txBody>
      </p:sp>
      <p:pic>
        <p:nvPicPr>
          <p:cNvPr id="8" name="Picture 7" descr="A black cat on a yellow background&#10;&#10;AI-generated content may be incorrect.">
            <a:extLst>
              <a:ext uri="{FF2B5EF4-FFF2-40B4-BE49-F238E27FC236}">
                <a16:creationId xmlns:a16="http://schemas.microsoft.com/office/drawing/2014/main" id="{6F81D42D-327D-4D57-534F-CE760F488CF6}"/>
              </a:ext>
            </a:extLst>
          </p:cNvPr>
          <p:cNvPicPr>
            <a:picLocks noChangeAspect="1"/>
          </p:cNvPicPr>
          <p:nvPr/>
        </p:nvPicPr>
        <p:blipFill>
          <a:blip r:embed="rId7"/>
          <a:stretch>
            <a:fillRect/>
          </a:stretch>
        </p:blipFill>
        <p:spPr>
          <a:xfrm>
            <a:off x="4574197" y="3530109"/>
            <a:ext cx="1270491" cy="1211876"/>
          </a:xfrm>
          <a:prstGeom prst="ellipse">
            <a:avLst/>
          </a:prstGeom>
          <a:ln>
            <a:noFill/>
          </a:ln>
          <a:effectLst>
            <a:softEdge rad="112500"/>
          </a:effectLst>
        </p:spPr>
      </p:pic>
      <p:sp>
        <p:nvSpPr>
          <p:cNvPr id="9" name="TextBox 8">
            <a:extLst>
              <a:ext uri="{FF2B5EF4-FFF2-40B4-BE49-F238E27FC236}">
                <a16:creationId xmlns:a16="http://schemas.microsoft.com/office/drawing/2014/main" id="{D7222AA6-4357-011F-3F30-007EB1337DD5}"/>
              </a:ext>
            </a:extLst>
          </p:cNvPr>
          <p:cNvSpPr txBox="1"/>
          <p:nvPr/>
        </p:nvSpPr>
        <p:spPr>
          <a:xfrm>
            <a:off x="4572000" y="3284311"/>
            <a:ext cx="2781700" cy="246221"/>
          </a:xfrm>
          <a:prstGeom prst="rect">
            <a:avLst/>
          </a:prstGeom>
          <a:noFill/>
        </p:spPr>
        <p:txBody>
          <a:bodyPr wrap="square" lIns="91440" tIns="45720" rIns="91440" bIns="45720" anchor="t">
            <a:spAutoFit/>
          </a:bodyPr>
          <a:lstStyle/>
          <a:p>
            <a:r>
              <a:rPr lang="en-US" sz="1000" b="1"/>
              <a:t>Yellow pages / Social media</a:t>
            </a:r>
          </a:p>
        </p:txBody>
      </p:sp>
    </p:spTree>
    <p:extLst>
      <p:ext uri="{BB962C8B-B14F-4D97-AF65-F5344CB8AC3E}">
        <p14:creationId xmlns:p14="http://schemas.microsoft.com/office/powerpoint/2010/main" val="114944131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54F41D-CB22-38D1-7CFA-D394C627BA03}"/>
              </a:ext>
            </a:extLst>
          </p:cNvPr>
          <p:cNvSpPr>
            <a:spLocks noGrp="1"/>
          </p:cNvSpPr>
          <p:nvPr>
            <p:ph type="ctrTitle"/>
          </p:nvPr>
        </p:nvSpPr>
        <p:spPr>
          <a:xfrm>
            <a:off x="562344" y="0"/>
            <a:ext cx="7654898" cy="788048"/>
          </a:xfrm>
        </p:spPr>
        <p:txBody>
          <a:bodyPr/>
          <a:lstStyle/>
          <a:p>
            <a:br>
              <a:rPr lang="en-US" sz="2800" dirty="0"/>
            </a:br>
            <a:r>
              <a:rPr lang="en-US" sz="2800" dirty="0"/>
              <a:t>Did you Know?</a:t>
            </a:r>
            <a:br>
              <a:rPr lang="en-US" sz="2800" dirty="0"/>
            </a:br>
            <a:r>
              <a:rPr lang="en-US" sz="2800" dirty="0"/>
              <a:t> </a:t>
            </a:r>
            <a:endParaRPr lang="en-CA" sz="2800" dirty="0"/>
          </a:p>
        </p:txBody>
      </p:sp>
      <p:sp>
        <p:nvSpPr>
          <p:cNvPr id="4" name="TextBox 3">
            <a:extLst>
              <a:ext uri="{FF2B5EF4-FFF2-40B4-BE49-F238E27FC236}">
                <a16:creationId xmlns:a16="http://schemas.microsoft.com/office/drawing/2014/main" id="{904D0290-C7F6-C122-8358-E5FFDF8965F5}"/>
              </a:ext>
            </a:extLst>
          </p:cNvPr>
          <p:cNvSpPr txBox="1"/>
          <p:nvPr/>
        </p:nvSpPr>
        <p:spPr>
          <a:xfrm>
            <a:off x="573800" y="4439494"/>
            <a:ext cx="6759146" cy="217239"/>
          </a:xfrm>
          <a:prstGeom prst="rect">
            <a:avLst/>
          </a:prstGeom>
          <a:noFill/>
        </p:spPr>
        <p:txBody>
          <a:bodyPr wrap="square" rtlCol="0">
            <a:spAutoFit/>
          </a:bodyPr>
          <a:lstStyle/>
          <a:p>
            <a:pPr defTabSz="685800">
              <a:lnSpc>
                <a:spcPct val="110000"/>
              </a:lnSpc>
              <a:spcBef>
                <a:spcPts val="750"/>
              </a:spcBef>
              <a:buClr>
                <a:schemeClr val="bg2"/>
              </a:buClr>
            </a:pPr>
            <a:r>
              <a:rPr lang="en-US" sz="800" dirty="0">
                <a:solidFill>
                  <a:srgbClr val="004F6C"/>
                </a:solidFill>
                <a:latin typeface="Arial"/>
                <a:cs typeface="Arial"/>
              </a:rPr>
              <a:t>Sources: </a:t>
            </a:r>
            <a:r>
              <a:rPr lang="en-US" sz="800" dirty="0">
                <a:solidFill>
                  <a:srgbClr val="004F6C"/>
                </a:solidFill>
                <a:cs typeface="Arial"/>
              </a:rPr>
              <a:t>https://www.ic3.gov/AnnualReport/Reports/2024_IC3Report.pdf</a:t>
            </a:r>
            <a:endParaRPr lang="en-CA" sz="1000" dirty="0">
              <a:solidFill>
                <a:srgbClr val="004F6C"/>
              </a:solidFill>
              <a:latin typeface="Arial"/>
              <a:cs typeface="Arial"/>
            </a:endParaRPr>
          </a:p>
        </p:txBody>
      </p:sp>
      <p:pic>
        <p:nvPicPr>
          <p:cNvPr id="5" name="Picture 4">
            <a:extLst>
              <a:ext uri="{FF2B5EF4-FFF2-40B4-BE49-F238E27FC236}">
                <a16:creationId xmlns:a16="http://schemas.microsoft.com/office/drawing/2014/main" id="{3B1631B5-68E1-E6E1-E836-0F4EC1E71158}"/>
              </a:ext>
            </a:extLst>
          </p:cNvPr>
          <p:cNvPicPr>
            <a:picLocks noChangeAspect="1"/>
          </p:cNvPicPr>
          <p:nvPr/>
        </p:nvPicPr>
        <p:blipFill>
          <a:blip r:embed="rId2"/>
          <a:stretch>
            <a:fillRect/>
          </a:stretch>
        </p:blipFill>
        <p:spPr>
          <a:xfrm>
            <a:off x="3632483" y="151332"/>
            <a:ext cx="618868" cy="618868"/>
          </a:xfrm>
          <a:prstGeom prst="rect">
            <a:avLst/>
          </a:prstGeom>
        </p:spPr>
      </p:pic>
      <p:pic>
        <p:nvPicPr>
          <p:cNvPr id="9" name="Picture 8">
            <a:extLst>
              <a:ext uri="{FF2B5EF4-FFF2-40B4-BE49-F238E27FC236}">
                <a16:creationId xmlns:a16="http://schemas.microsoft.com/office/drawing/2014/main" id="{8AE2226D-1EB9-BE79-53E3-8AC5648A9C25}"/>
              </a:ext>
            </a:extLst>
          </p:cNvPr>
          <p:cNvPicPr>
            <a:picLocks noChangeAspect="1"/>
          </p:cNvPicPr>
          <p:nvPr/>
        </p:nvPicPr>
        <p:blipFill>
          <a:blip r:embed="rId3"/>
          <a:stretch>
            <a:fillRect/>
          </a:stretch>
        </p:blipFill>
        <p:spPr>
          <a:xfrm>
            <a:off x="136499" y="1611652"/>
            <a:ext cx="4298023" cy="1810062"/>
          </a:xfrm>
          <a:prstGeom prst="rect">
            <a:avLst/>
          </a:prstGeom>
        </p:spPr>
      </p:pic>
      <p:pic>
        <p:nvPicPr>
          <p:cNvPr id="11" name="Picture 10">
            <a:extLst>
              <a:ext uri="{FF2B5EF4-FFF2-40B4-BE49-F238E27FC236}">
                <a16:creationId xmlns:a16="http://schemas.microsoft.com/office/drawing/2014/main" id="{79350ECB-B0F0-C314-C556-D8F9304E6A5A}"/>
              </a:ext>
            </a:extLst>
          </p:cNvPr>
          <p:cNvPicPr>
            <a:picLocks noChangeAspect="1"/>
          </p:cNvPicPr>
          <p:nvPr/>
        </p:nvPicPr>
        <p:blipFill>
          <a:blip r:embed="rId4"/>
          <a:stretch>
            <a:fillRect/>
          </a:stretch>
        </p:blipFill>
        <p:spPr>
          <a:xfrm>
            <a:off x="4620654" y="1268715"/>
            <a:ext cx="4309484" cy="2945280"/>
          </a:xfrm>
          <a:prstGeom prst="rect">
            <a:avLst/>
          </a:prstGeom>
        </p:spPr>
      </p:pic>
      <p:sp>
        <p:nvSpPr>
          <p:cNvPr id="12" name="Title 1">
            <a:extLst>
              <a:ext uri="{FF2B5EF4-FFF2-40B4-BE49-F238E27FC236}">
                <a16:creationId xmlns:a16="http://schemas.microsoft.com/office/drawing/2014/main" id="{71198CEE-9FEA-06EE-9F95-17972E7D1B2D}"/>
              </a:ext>
            </a:extLst>
          </p:cNvPr>
          <p:cNvSpPr txBox="1">
            <a:spLocks/>
          </p:cNvSpPr>
          <p:nvPr/>
        </p:nvSpPr>
        <p:spPr>
          <a:xfrm>
            <a:off x="573800" y="621958"/>
            <a:ext cx="7721444" cy="557680"/>
          </a:xfrm>
          <a:prstGeom prst="rect">
            <a:avLst/>
          </a:prstGeom>
          <a:ln>
            <a:noFill/>
          </a:ln>
        </p:spPr>
        <p:txBody>
          <a:bodyPr vert="horz" lIns="91440" tIns="45720" rIns="91440" bIns="45720" rtlCol="0" anchor="t">
            <a:noAutofit/>
          </a:bodyPr>
          <a:lstStyle>
            <a:lvl1pPr algn="l" defTabSz="457200" rtl="0" eaLnBrk="1" latinLnBrk="0" hangingPunct="1">
              <a:lnSpc>
                <a:spcPct val="90000"/>
              </a:lnSpc>
              <a:spcBef>
                <a:spcPct val="0"/>
              </a:spcBef>
              <a:buNone/>
              <a:defRPr sz="3600" b="1" kern="1200">
                <a:solidFill>
                  <a:srgbClr val="004F6C"/>
                </a:solidFill>
                <a:latin typeface="Arial Black"/>
                <a:ea typeface="+mj-ea"/>
                <a:cs typeface="Arial Black"/>
              </a:defRPr>
            </a:lvl1pPr>
          </a:lstStyle>
          <a:p>
            <a:pPr algn="ctr"/>
            <a:br>
              <a:rPr lang="en-US" sz="1800" dirty="0"/>
            </a:br>
            <a:r>
              <a:rPr lang="en-US" sz="1800" dirty="0"/>
              <a:t>FBI Elder Report 2024</a:t>
            </a:r>
            <a:br>
              <a:rPr lang="en-US" sz="1800" dirty="0"/>
            </a:br>
            <a:r>
              <a:rPr lang="en-US" sz="1800" dirty="0"/>
              <a:t> </a:t>
            </a:r>
            <a:endParaRPr lang="en-CA" sz="1800" dirty="0"/>
          </a:p>
        </p:txBody>
      </p:sp>
    </p:spTree>
    <p:extLst>
      <p:ext uri="{BB962C8B-B14F-4D97-AF65-F5344CB8AC3E}">
        <p14:creationId xmlns:p14="http://schemas.microsoft.com/office/powerpoint/2010/main" val="360513333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C665FCB2-5D71-33AB-CFD7-57FC53E87B01}"/>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3BB61FF0-F114-E73A-4E22-BDEC73ABFEC9}"/>
              </a:ext>
            </a:extLst>
          </p:cNvPr>
          <p:cNvSpPr>
            <a:spLocks noGrp="1"/>
          </p:cNvSpPr>
          <p:nvPr>
            <p:ph type="ctrTitle"/>
          </p:nvPr>
        </p:nvSpPr>
        <p:spPr>
          <a:xfrm>
            <a:off x="562344" y="0"/>
            <a:ext cx="7654898" cy="788048"/>
          </a:xfrm>
        </p:spPr>
        <p:txBody>
          <a:bodyPr/>
          <a:lstStyle/>
          <a:p>
            <a:br>
              <a:rPr lang="en-US" sz="2800" dirty="0"/>
            </a:br>
            <a:r>
              <a:rPr lang="en-US" sz="2800" dirty="0"/>
              <a:t>Did you Know?</a:t>
            </a:r>
            <a:br>
              <a:rPr lang="en-US" sz="2800" dirty="0"/>
            </a:br>
            <a:r>
              <a:rPr lang="en-US" sz="2800" dirty="0"/>
              <a:t> </a:t>
            </a:r>
            <a:endParaRPr lang="en-CA" sz="2800" dirty="0"/>
          </a:p>
        </p:txBody>
      </p:sp>
      <p:sp>
        <p:nvSpPr>
          <p:cNvPr id="6" name="Content Placeholder 2">
            <a:extLst>
              <a:ext uri="{FF2B5EF4-FFF2-40B4-BE49-F238E27FC236}">
                <a16:creationId xmlns:a16="http://schemas.microsoft.com/office/drawing/2014/main" id="{C38BCADD-F3D7-0525-E869-720DF36F3158}"/>
              </a:ext>
            </a:extLst>
          </p:cNvPr>
          <p:cNvSpPr>
            <a:spLocks noGrp="1"/>
          </p:cNvSpPr>
          <p:nvPr>
            <p:ph idx="1"/>
          </p:nvPr>
        </p:nvSpPr>
        <p:spPr>
          <a:xfrm>
            <a:off x="1063467" y="1267675"/>
            <a:ext cx="7386250" cy="2608150"/>
          </a:xfrm>
        </p:spPr>
        <p:txBody>
          <a:bodyPr>
            <a:noAutofit/>
          </a:bodyPr>
          <a:lstStyle/>
          <a:p>
            <a:pPr marL="285750" lvl="2" indent="-342900">
              <a:lnSpc>
                <a:spcPct val="120000"/>
              </a:lnSpc>
              <a:spcBef>
                <a:spcPts val="0"/>
              </a:spcBef>
              <a:spcAft>
                <a:spcPts val="600"/>
              </a:spcAft>
              <a:buFont typeface="Wingdings" panose="05000000000000000000" pitchFamily="2" charset="2"/>
              <a:buChar char="v"/>
            </a:pPr>
            <a:r>
              <a:rPr lang="en-CA" sz="1800" dirty="0">
                <a:solidFill>
                  <a:srgbClr val="004F6C"/>
                </a:solidFill>
              </a:rPr>
              <a:t>According to FBI, cyber</a:t>
            </a:r>
            <a:r>
              <a:rPr lang="en-US" sz="1800" dirty="0">
                <a:solidFill>
                  <a:srgbClr val="004F6C"/>
                </a:solidFill>
              </a:rPr>
              <a:t>criminals are increasingly using AI tools </a:t>
            </a:r>
            <a:r>
              <a:rPr lang="en-CA" sz="1800" dirty="0">
                <a:solidFill>
                  <a:srgbClr val="004F6C"/>
                </a:solidFill>
              </a:rPr>
              <a:t>like voice cloning and deepfake impersonation</a:t>
            </a:r>
          </a:p>
          <a:p>
            <a:pPr marL="285750" lvl="2" indent="-342900">
              <a:lnSpc>
                <a:spcPct val="120000"/>
              </a:lnSpc>
              <a:spcBef>
                <a:spcPts val="0"/>
              </a:spcBef>
              <a:spcAft>
                <a:spcPts val="600"/>
              </a:spcAft>
              <a:buFont typeface="Wingdings" panose="05000000000000000000" pitchFamily="2" charset="2"/>
              <a:buChar char="v"/>
            </a:pPr>
            <a:r>
              <a:rPr lang="en-CA" sz="1800" dirty="0">
                <a:solidFill>
                  <a:srgbClr val="004F6C"/>
                </a:solidFill>
              </a:rPr>
              <a:t>The</a:t>
            </a:r>
            <a:r>
              <a:rPr lang="en-CA" sz="1800" b="1" dirty="0">
                <a:solidFill>
                  <a:srgbClr val="004F6C"/>
                </a:solidFill>
              </a:rPr>
              <a:t> Canadian Anti-Fraud Centre </a:t>
            </a:r>
            <a:r>
              <a:rPr lang="en-CA" sz="1800" dirty="0">
                <a:solidFill>
                  <a:srgbClr val="004F6C"/>
                </a:solidFill>
              </a:rPr>
              <a:t>noted that seniors are increasingly targeted, with reported losses of approximately </a:t>
            </a:r>
            <a:r>
              <a:rPr lang="en-CA" sz="1800" b="1" dirty="0">
                <a:solidFill>
                  <a:srgbClr val="004F6C"/>
                </a:solidFill>
              </a:rPr>
              <a:t>$137.9 million in 2024. </a:t>
            </a:r>
          </a:p>
          <a:p>
            <a:pPr marL="285750" lvl="2" indent="-342900">
              <a:lnSpc>
                <a:spcPct val="120000"/>
              </a:lnSpc>
              <a:spcBef>
                <a:spcPts val="0"/>
              </a:spcBef>
              <a:spcAft>
                <a:spcPts val="600"/>
              </a:spcAft>
              <a:buFont typeface="Wingdings" panose="05000000000000000000" pitchFamily="2" charset="2"/>
              <a:buChar char="v"/>
            </a:pPr>
            <a:r>
              <a:rPr lang="en-US" sz="1800" dirty="0">
                <a:solidFill>
                  <a:srgbClr val="004F6C"/>
                </a:solidFill>
              </a:rPr>
              <a:t>Only </a:t>
            </a:r>
            <a:r>
              <a:rPr lang="en-US" sz="1800" b="1" dirty="0">
                <a:solidFill>
                  <a:srgbClr val="004F6C"/>
                </a:solidFill>
              </a:rPr>
              <a:t>5 –10% </a:t>
            </a:r>
            <a:r>
              <a:rPr lang="en-US" sz="1800" dirty="0">
                <a:solidFill>
                  <a:srgbClr val="004F6C"/>
                </a:solidFill>
              </a:rPr>
              <a:t>of incidents are ever reported, leaving most cases unnoticed and unresolved.</a:t>
            </a:r>
            <a:endParaRPr lang="en-CA" sz="1800" dirty="0">
              <a:solidFill>
                <a:srgbClr val="004F6C"/>
              </a:solidFill>
            </a:endParaRPr>
          </a:p>
          <a:p>
            <a:pPr marL="342900" lvl="3" indent="0">
              <a:lnSpc>
                <a:spcPct val="110000"/>
              </a:lnSpc>
              <a:spcBef>
                <a:spcPts val="750"/>
              </a:spcBef>
              <a:buClr>
                <a:schemeClr val="accent5">
                  <a:lumMod val="50000"/>
                </a:schemeClr>
              </a:buClr>
              <a:buNone/>
            </a:pPr>
            <a:endParaRPr lang="en-CA" sz="1400" dirty="0">
              <a:solidFill>
                <a:srgbClr val="004F6C"/>
              </a:solidFill>
            </a:endParaRPr>
          </a:p>
        </p:txBody>
      </p:sp>
      <p:sp>
        <p:nvSpPr>
          <p:cNvPr id="4" name="TextBox 3">
            <a:extLst>
              <a:ext uri="{FF2B5EF4-FFF2-40B4-BE49-F238E27FC236}">
                <a16:creationId xmlns:a16="http://schemas.microsoft.com/office/drawing/2014/main" id="{28178E4E-1F2F-263E-EE05-5AC37B887DA4}"/>
              </a:ext>
            </a:extLst>
          </p:cNvPr>
          <p:cNvSpPr txBox="1"/>
          <p:nvPr/>
        </p:nvSpPr>
        <p:spPr>
          <a:xfrm>
            <a:off x="573800" y="4439494"/>
            <a:ext cx="6759146" cy="217239"/>
          </a:xfrm>
          <a:prstGeom prst="rect">
            <a:avLst/>
          </a:prstGeom>
          <a:noFill/>
        </p:spPr>
        <p:txBody>
          <a:bodyPr wrap="square" rtlCol="0">
            <a:spAutoFit/>
          </a:bodyPr>
          <a:lstStyle/>
          <a:p>
            <a:pPr defTabSz="685800">
              <a:lnSpc>
                <a:spcPct val="110000"/>
              </a:lnSpc>
              <a:spcBef>
                <a:spcPts val="750"/>
              </a:spcBef>
              <a:buClr>
                <a:schemeClr val="bg2"/>
              </a:buClr>
            </a:pPr>
            <a:r>
              <a:rPr lang="en-US" sz="800" dirty="0">
                <a:solidFill>
                  <a:srgbClr val="004F6C"/>
                </a:solidFill>
                <a:latin typeface="Arial"/>
                <a:cs typeface="Arial"/>
              </a:rPr>
              <a:t>Sources: </a:t>
            </a:r>
            <a:r>
              <a:rPr lang="en-US" sz="800" dirty="0">
                <a:solidFill>
                  <a:srgbClr val="004F6C"/>
                </a:solidFill>
                <a:cs typeface="Arial"/>
              </a:rPr>
              <a:t>https://open.canada.ca/data/en/dataset/69c68f22-8a2a-43d1-8f4e-4017e3ffebba/resource/1ffc4a5e-e41b-48c7-929e-633d023ef8dc</a:t>
            </a:r>
            <a:endParaRPr lang="en-CA" sz="1000" dirty="0">
              <a:solidFill>
                <a:srgbClr val="004F6C"/>
              </a:solidFill>
              <a:latin typeface="Arial"/>
              <a:cs typeface="Arial"/>
            </a:endParaRPr>
          </a:p>
        </p:txBody>
      </p:sp>
      <p:pic>
        <p:nvPicPr>
          <p:cNvPr id="5" name="Picture 4">
            <a:extLst>
              <a:ext uri="{FF2B5EF4-FFF2-40B4-BE49-F238E27FC236}">
                <a16:creationId xmlns:a16="http://schemas.microsoft.com/office/drawing/2014/main" id="{44471E56-B122-7EAA-8E4F-C22F87A09853}"/>
              </a:ext>
            </a:extLst>
          </p:cNvPr>
          <p:cNvPicPr>
            <a:picLocks noChangeAspect="1"/>
          </p:cNvPicPr>
          <p:nvPr/>
        </p:nvPicPr>
        <p:blipFill>
          <a:blip r:embed="rId3"/>
          <a:stretch>
            <a:fillRect/>
          </a:stretch>
        </p:blipFill>
        <p:spPr>
          <a:xfrm>
            <a:off x="3632483" y="151332"/>
            <a:ext cx="618868" cy="618868"/>
          </a:xfrm>
          <a:prstGeom prst="rect">
            <a:avLst/>
          </a:prstGeom>
        </p:spPr>
      </p:pic>
    </p:spTree>
    <p:extLst>
      <p:ext uri="{BB962C8B-B14F-4D97-AF65-F5344CB8AC3E}">
        <p14:creationId xmlns:p14="http://schemas.microsoft.com/office/powerpoint/2010/main" val="3784291214"/>
      </p:ext>
    </p:extLst>
  </p:cSld>
  <p:clrMapOvr>
    <a:overrideClrMapping bg1="lt1" tx1="dk1" bg2="lt2" tx2="dk2" accent1="accent1" accent2="accent2" accent3="accent3" accent4="accent4" accent5="accent5" accent6="accent6" hlink="hlink" folHlink="folHlink"/>
  </p:clrMapOvr>
</p:sld>
</file>

<file path=ppt/theme/theme1.xml><?xml version="1.0" encoding="utf-8"?>
<a:theme xmlns:a="http://schemas.openxmlformats.org/drawingml/2006/main" name="2_BCHydro-2020 Template-Widescreen (1)">
  <a:themeElements>
    <a:clrScheme name="Custom 4">
      <a:dk1>
        <a:srgbClr val="00587E"/>
      </a:dk1>
      <a:lt1>
        <a:sysClr val="window" lastClr="FFFFFF"/>
      </a:lt1>
      <a:dk2>
        <a:srgbClr val="00587E"/>
      </a:dk2>
      <a:lt2>
        <a:srgbClr val="00B5DF"/>
      </a:lt2>
      <a:accent1>
        <a:srgbClr val="51B848"/>
      </a:accent1>
      <a:accent2>
        <a:srgbClr val="00B5DF"/>
      </a:accent2>
      <a:accent3>
        <a:srgbClr val="FA4616"/>
      </a:accent3>
      <a:accent4>
        <a:srgbClr val="00587E"/>
      </a:accent4>
      <a:accent5>
        <a:srgbClr val="046A38"/>
      </a:accent5>
      <a:accent6>
        <a:srgbClr val="9ADBE8"/>
      </a:accent6>
      <a:hlink>
        <a:srgbClr val="51B848"/>
      </a:hlink>
      <a:folHlink>
        <a:srgbClr val="006699"/>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Presentation1" id="{E383C72F-298C-0C4D-95F6-F9A5B956C68A}" vid="{DB6B750E-FB7A-1B45-A7E3-149F8B71EA83}"/>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Override1.xml><?xml version="1.0" encoding="utf-8"?>
<a:themeOverride xmlns:a="http://schemas.openxmlformats.org/drawingml/2006/main">
  <a:clrScheme name="Custom 4">
    <a:dk1>
      <a:srgbClr val="00587E"/>
    </a:dk1>
    <a:lt1>
      <a:sysClr val="window" lastClr="FFFFFF"/>
    </a:lt1>
    <a:dk2>
      <a:srgbClr val="00587E"/>
    </a:dk2>
    <a:lt2>
      <a:srgbClr val="00B5DF"/>
    </a:lt2>
    <a:accent1>
      <a:srgbClr val="51B848"/>
    </a:accent1>
    <a:accent2>
      <a:srgbClr val="00B5DF"/>
    </a:accent2>
    <a:accent3>
      <a:srgbClr val="FA4616"/>
    </a:accent3>
    <a:accent4>
      <a:srgbClr val="00587E"/>
    </a:accent4>
    <a:accent5>
      <a:srgbClr val="046A38"/>
    </a:accent5>
    <a:accent6>
      <a:srgbClr val="9ADBE8"/>
    </a:accent6>
    <a:hlink>
      <a:srgbClr val="51B848"/>
    </a:hlink>
    <a:folHlink>
      <a:srgbClr val="006699"/>
    </a:folHlink>
  </a:clrScheme>
</a:themeOverride>
</file>

<file path=ppt/theme/themeOverride2.xml><?xml version="1.0" encoding="utf-8"?>
<a:themeOverride xmlns:a="http://schemas.openxmlformats.org/drawingml/2006/main">
  <a:clrScheme name="Custom 4">
    <a:dk1>
      <a:srgbClr val="00587E"/>
    </a:dk1>
    <a:lt1>
      <a:sysClr val="window" lastClr="FFFFFF"/>
    </a:lt1>
    <a:dk2>
      <a:srgbClr val="00587E"/>
    </a:dk2>
    <a:lt2>
      <a:srgbClr val="00B5DF"/>
    </a:lt2>
    <a:accent1>
      <a:srgbClr val="51B848"/>
    </a:accent1>
    <a:accent2>
      <a:srgbClr val="00B5DF"/>
    </a:accent2>
    <a:accent3>
      <a:srgbClr val="FA4616"/>
    </a:accent3>
    <a:accent4>
      <a:srgbClr val="00587E"/>
    </a:accent4>
    <a:accent5>
      <a:srgbClr val="046A38"/>
    </a:accent5>
    <a:accent6>
      <a:srgbClr val="9ADBE8"/>
    </a:accent6>
    <a:hlink>
      <a:srgbClr val="51B848"/>
    </a:hlink>
    <a:folHlink>
      <a:srgbClr val="006699"/>
    </a:folHlink>
  </a:clrScheme>
</a:themeOverride>
</file>

<file path=ppt/theme/themeOverride3.xml><?xml version="1.0" encoding="utf-8"?>
<a:themeOverride xmlns:a="http://schemas.openxmlformats.org/drawingml/2006/main">
  <a:clrScheme name="Custom 4">
    <a:dk1>
      <a:srgbClr val="00587E"/>
    </a:dk1>
    <a:lt1>
      <a:sysClr val="window" lastClr="FFFFFF"/>
    </a:lt1>
    <a:dk2>
      <a:srgbClr val="00587E"/>
    </a:dk2>
    <a:lt2>
      <a:srgbClr val="00B5DF"/>
    </a:lt2>
    <a:accent1>
      <a:srgbClr val="51B848"/>
    </a:accent1>
    <a:accent2>
      <a:srgbClr val="00B5DF"/>
    </a:accent2>
    <a:accent3>
      <a:srgbClr val="FA4616"/>
    </a:accent3>
    <a:accent4>
      <a:srgbClr val="00587E"/>
    </a:accent4>
    <a:accent5>
      <a:srgbClr val="046A38"/>
    </a:accent5>
    <a:accent6>
      <a:srgbClr val="9ADBE8"/>
    </a:accent6>
    <a:hlink>
      <a:srgbClr val="51B848"/>
    </a:hlink>
    <a:folHlink>
      <a:srgbClr val="006699"/>
    </a:folHlink>
  </a:clrScheme>
</a:themeOverride>
</file>

<file path=ppt/theme/themeOverride4.xml><?xml version="1.0" encoding="utf-8"?>
<a:themeOverride xmlns:a="http://schemas.openxmlformats.org/drawingml/2006/main">
  <a:clrScheme name="Custom 4">
    <a:dk1>
      <a:srgbClr val="00587E"/>
    </a:dk1>
    <a:lt1>
      <a:sysClr val="window" lastClr="FFFFFF"/>
    </a:lt1>
    <a:dk2>
      <a:srgbClr val="00587E"/>
    </a:dk2>
    <a:lt2>
      <a:srgbClr val="00B5DF"/>
    </a:lt2>
    <a:accent1>
      <a:srgbClr val="51B848"/>
    </a:accent1>
    <a:accent2>
      <a:srgbClr val="00B5DF"/>
    </a:accent2>
    <a:accent3>
      <a:srgbClr val="FA4616"/>
    </a:accent3>
    <a:accent4>
      <a:srgbClr val="00587E"/>
    </a:accent4>
    <a:accent5>
      <a:srgbClr val="046A38"/>
    </a:accent5>
    <a:accent6>
      <a:srgbClr val="9ADBE8"/>
    </a:accent6>
    <a:hlink>
      <a:srgbClr val="51B848"/>
    </a:hlink>
    <a:folHlink>
      <a:srgbClr val="006699"/>
    </a:folHlink>
  </a:clr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D7416B95D871484380B7243FEA86DFC5" ma:contentTypeVersion="9" ma:contentTypeDescription="Create a new document." ma:contentTypeScope="" ma:versionID="6098737a310368df8de99f46151cf8b6">
  <xsd:schema xmlns:xsd="http://www.w3.org/2001/XMLSchema" xmlns:xs="http://www.w3.org/2001/XMLSchema" xmlns:p="http://schemas.microsoft.com/office/2006/metadata/properties" xmlns:ns3="24931488-6e3e-4f74-b889-db5f9ea908e9" xmlns:ns4="b7aadf4c-407b-45dc-9149-906e5bb8c350" xmlns:ns5="8b03f2ef-6bd8-41dc-a583-09e59566938f" xmlns:ns6="e8d9663a-69b8-4d17-9ad2-501e443af481" xmlns:ns7="a8a4a379-4e56-4c5c-bf7d-ba5ebfa1e1ce" targetNamespace="http://schemas.microsoft.com/office/2006/metadata/properties" ma:root="true" ma:fieldsID="7ee8f7f1c7061dd4115f530e67611a4d" ns3:_="" ns4:_="" ns5:_="" ns6:_="" ns7:_="">
    <xsd:import namespace="24931488-6e3e-4f74-b889-db5f9ea908e9"/>
    <xsd:import namespace="b7aadf4c-407b-45dc-9149-906e5bb8c350"/>
    <xsd:import namespace="8b03f2ef-6bd8-41dc-a583-09e59566938f"/>
    <xsd:import namespace="e8d9663a-69b8-4d17-9ad2-501e443af481"/>
    <xsd:import namespace="a8a4a379-4e56-4c5c-bf7d-ba5ebfa1e1ce"/>
    <xsd:element name="properties">
      <xsd:complexType>
        <xsd:sequence>
          <xsd:element name="documentManagement">
            <xsd:complexType>
              <xsd:all>
                <xsd:element ref="ns3:PPMStatus" minOccurs="0"/>
                <xsd:element ref="ns4:BCHConfidentiality" minOccurs="0"/>
                <xsd:element ref="ns4:BCHIsVitalRecord" minOccurs="0"/>
                <xsd:element ref="ns4:BCHSensitivity" minOccurs="0"/>
                <xsd:element ref="ns5:Document_x0020_Type" minOccurs="0"/>
                <xsd:element ref="ns6:Phase" minOccurs="0"/>
                <xsd:element ref="ns6:Stage" minOccurs="0"/>
                <xsd:element ref="ns7:SharedWithUser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4931488-6e3e-4f74-b889-db5f9ea908e9" elementFormDefault="qualified">
    <xsd:import namespace="http://schemas.microsoft.com/office/2006/documentManagement/types"/>
    <xsd:import namespace="http://schemas.microsoft.com/office/infopath/2007/PartnerControls"/>
    <xsd:element name="PPMStatus" ma:index="9" nillable="true" ma:displayName="Status" ma:format="Dropdown" ma:internalName="PPMStatus">
      <xsd:simpleType>
        <xsd:restriction base="dms:Choice">
          <xsd:enumeration value="Draft"/>
          <xsd:enumeration value="Final"/>
          <xsd:enumeration value="Archive"/>
        </xsd:restriction>
      </xsd:simpleType>
    </xsd:element>
  </xsd:schema>
  <xsd:schema xmlns:xsd="http://www.w3.org/2001/XMLSchema" xmlns:xs="http://www.w3.org/2001/XMLSchema" xmlns:dms="http://schemas.microsoft.com/office/2006/documentManagement/types" xmlns:pc="http://schemas.microsoft.com/office/infopath/2007/PartnerControls" targetNamespace="b7aadf4c-407b-45dc-9149-906e5bb8c350" elementFormDefault="qualified">
    <xsd:import namespace="http://schemas.microsoft.com/office/2006/documentManagement/types"/>
    <xsd:import namespace="http://schemas.microsoft.com/office/infopath/2007/PartnerControls"/>
    <xsd:element name="BCHConfidentiality" ma:index="10" nillable="true" ma:displayName="Confidentiality" ma:default="BC Hydro Internal" ma:format="Dropdown" ma:internalName="BCHConfidentiality">
      <xsd:simpleType>
        <xsd:restriction base="dms:Choice">
          <xsd:enumeration value="BC Hydro Internal"/>
          <xsd:enumeration value="Confidential"/>
        </xsd:restriction>
      </xsd:simpleType>
    </xsd:element>
    <xsd:element name="BCHIsVitalRecord" ma:index="11" nillable="true" ma:displayName="Is this a Vital Record?" ma:default="0" ma:description="Check for Yes" ma:internalName="BCHIsVitalRecord">
      <xsd:simpleType>
        <xsd:restriction base="dms:Boolean"/>
      </xsd:simpleType>
    </xsd:element>
    <xsd:element name="BCHSensitivity" ma:index="12" nillable="true" ma:displayName="Sensitivity" ma:default="Other Sensitive" ma:internalName="BCHSensitivity" ma:requiredMultiChoice="true">
      <xsd:complexType>
        <xsd:complexContent>
          <xsd:extension base="dms:MultiChoice">
            <xsd:sequence>
              <xsd:element name="Value" maxOccurs="unbounded" minOccurs="0" nillable="true">
                <xsd:simpleType>
                  <xsd:restriction base="dms:Choice">
                    <xsd:enumeration value="Privileged"/>
                    <xsd:enumeration value="Personal Information"/>
                    <xsd:enumeration value="NERC-CIP"/>
                    <xsd:enumeration value="Standards of Conduct"/>
                    <xsd:enumeration value="Other Sensitive"/>
                  </xsd:restriction>
                </xsd:simpleType>
              </xsd:element>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8b03f2ef-6bd8-41dc-a583-09e59566938f" elementFormDefault="qualified">
    <xsd:import namespace="http://schemas.microsoft.com/office/2006/documentManagement/types"/>
    <xsd:import namespace="http://schemas.microsoft.com/office/infopath/2007/PartnerControls"/>
    <xsd:element name="Document_x0020_Type" ma:index="13" nillable="true" ma:displayName="Document Type" ma:format="Dropdown" ma:internalName="Document_x0020_Type">
      <xsd:simpleType>
        <xsd:restriction base="dms:Choice">
          <xsd:enumeration value="Architecture"/>
          <xsd:enumeration value="Business Analysis"/>
          <xsd:enumeration value="Change Management"/>
          <xsd:enumeration value="Controls"/>
          <xsd:enumeration value="Cutover"/>
          <xsd:enumeration value="Design"/>
          <xsd:enumeration value="KDD"/>
          <xsd:enumeration value="Letter / Memo / Correspondence"/>
          <xsd:enumeration value="PIA / Privacy"/>
          <xsd:enumeration value="Process"/>
          <xsd:enumeration value="Requirement / Specification"/>
          <xsd:enumeration value="Standards / Guidelines"/>
          <xsd:enumeration value="Test"/>
          <xsd:enumeration value="Transition Plan"/>
          <xsd:enumeration value="Training"/>
          <xsd:enumeration value="Warranty / Stabilization"/>
        </xsd:restriction>
      </xsd:simpleType>
    </xsd:element>
  </xsd:schema>
  <xsd:schema xmlns:xsd="http://www.w3.org/2001/XMLSchema" xmlns:xs="http://www.w3.org/2001/XMLSchema" xmlns:dms="http://schemas.microsoft.com/office/2006/documentManagement/types" xmlns:pc="http://schemas.microsoft.com/office/infopath/2007/PartnerControls" targetNamespace="e8d9663a-69b8-4d17-9ad2-501e443af481" elementFormDefault="qualified">
    <xsd:import namespace="http://schemas.microsoft.com/office/2006/documentManagement/types"/>
    <xsd:import namespace="http://schemas.microsoft.com/office/infopath/2007/PartnerControls"/>
    <xsd:element name="Phase" ma:index="14" nillable="true" ma:displayName="ITDSP Phase" ma:format="Dropdown" ma:internalName="Phase">
      <xsd:simpleType>
        <xsd:restriction base="dms:Choice">
          <xsd:enumeration value="1 Identification"/>
          <xsd:enumeration value="2 Definition"/>
          <xsd:enumeration value="3 Implementation"/>
          <xsd:enumeration value="N/A"/>
        </xsd:restriction>
      </xsd:simpleType>
    </xsd:element>
    <xsd:element name="Stage" ma:index="15" nillable="true" ma:displayName="ITDSP Stage" ma:format="Dropdown" ma:internalName="Stage">
      <xsd:simpleType>
        <xsd:restriction base="dms:Choice">
          <xsd:enumeration value="1.1 Needs"/>
          <xsd:enumeration value="1.2 Conceptual Design"/>
          <xsd:enumeration value="1.3 Feasibility Design"/>
          <xsd:enumeration value="2.1 Preliminary Design"/>
          <xsd:enumeration value="2.2 Regulatory Approvals"/>
          <xsd:enumeration value="3.1 Detailed Design"/>
          <xsd:enumeration value="3.2 Build"/>
          <xsd:enumeration value="3.3 Test"/>
          <xsd:enumeration value="3.4 UAT"/>
          <xsd:enumeration value="3.5 Deploy / Cutover"/>
          <xsd:enumeration value="3.6 Warranty / Stabilization / Decommission"/>
          <xsd:enumeration value="3.7 Completion"/>
          <xsd:enumeration value="N/A"/>
        </xsd:restriction>
      </xsd:simpleType>
    </xsd:element>
  </xsd:schema>
  <xsd:schema xmlns:xsd="http://www.w3.org/2001/XMLSchema" xmlns:xs="http://www.w3.org/2001/XMLSchema" xmlns:dms="http://schemas.microsoft.com/office/2006/documentManagement/types" xmlns:pc="http://schemas.microsoft.com/office/infopath/2007/PartnerControls" targetNamespace="a8a4a379-4e56-4c5c-bf7d-ba5ebfa1e1ce" elementFormDefault="qualified">
    <xsd:import namespace="http://schemas.microsoft.com/office/2006/documentManagement/types"/>
    <xsd:import namespace="http://schemas.microsoft.com/office/infopath/2007/PartnerControls"/>
    <xsd:element name="SharedWithUsers" ma:index="16"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ma:index="8" ma:displayName="Author"/>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Document_x0020_Type xmlns="8b03f2ef-6bd8-41dc-a583-09e59566938f" xsi:nil="true"/>
    <Phase xmlns="e8d9663a-69b8-4d17-9ad2-501e443af481" xsi:nil="true"/>
    <BCHConfidentiality xmlns="b7aadf4c-407b-45dc-9149-906e5bb8c350">BC Hydro Internal</BCHConfidentiality>
    <BCHIsVitalRecord xmlns="b7aadf4c-407b-45dc-9149-906e5bb8c350">false</BCHIsVitalRecord>
    <PPMStatus xmlns="24931488-6e3e-4f74-b889-db5f9ea908e9" xsi:nil="true"/>
    <BCHSensitivity xmlns="b7aadf4c-407b-45dc-9149-906e5bb8c350">
      <Value>Other Sensitive</Value>
    </BCHSensitivity>
    <Stage xmlns="e8d9663a-69b8-4d17-9ad2-501e443af481" xsi:nil="true"/>
  </documentManagement>
</p:properties>
</file>

<file path=customXml/itemProps1.xml><?xml version="1.0" encoding="utf-8"?>
<ds:datastoreItem xmlns:ds="http://schemas.openxmlformats.org/officeDocument/2006/customXml" ds:itemID="{80C0A55E-52F4-4E1A-88EC-BE9CD46AB9DB}">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24931488-6e3e-4f74-b889-db5f9ea908e9"/>
    <ds:schemaRef ds:uri="b7aadf4c-407b-45dc-9149-906e5bb8c350"/>
    <ds:schemaRef ds:uri="8b03f2ef-6bd8-41dc-a583-09e59566938f"/>
    <ds:schemaRef ds:uri="e8d9663a-69b8-4d17-9ad2-501e443af481"/>
    <ds:schemaRef ds:uri="a8a4a379-4e56-4c5c-bf7d-ba5ebfa1e1c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C38DC2DF-EAD4-4A9A-B5C3-69EA4F591C69}">
  <ds:schemaRefs>
    <ds:schemaRef ds:uri="http://schemas.microsoft.com/sharepoint/v3/contenttype/forms"/>
  </ds:schemaRefs>
</ds:datastoreItem>
</file>

<file path=customXml/itemProps3.xml><?xml version="1.0" encoding="utf-8"?>
<ds:datastoreItem xmlns:ds="http://schemas.openxmlformats.org/officeDocument/2006/customXml" ds:itemID="{ED60189C-0F1A-478F-A777-DFB44A9E5E3D}">
  <ds:schemaRefs>
    <ds:schemaRef ds:uri="http://schemas.microsoft.com/office/infopath/2007/PartnerControls"/>
    <ds:schemaRef ds:uri="http://schemas.openxmlformats.org/package/2006/metadata/core-properties"/>
    <ds:schemaRef ds:uri="e8d9663a-69b8-4d17-9ad2-501e443af481"/>
    <ds:schemaRef ds:uri="http://schemas.microsoft.com/office/2006/metadata/properties"/>
    <ds:schemaRef ds:uri="8b03f2ef-6bd8-41dc-a583-09e59566938f"/>
    <ds:schemaRef ds:uri="a8a4a379-4e56-4c5c-bf7d-ba5ebfa1e1ce"/>
    <ds:schemaRef ds:uri="http://purl.org/dc/elements/1.1/"/>
    <ds:schemaRef ds:uri="http://purl.org/dc/terms/"/>
    <ds:schemaRef ds:uri="b7aadf4c-407b-45dc-9149-906e5bb8c350"/>
    <ds:schemaRef ds:uri="http://schemas.microsoft.com/office/2006/documentManagement/types"/>
    <ds:schemaRef ds:uri="24931488-6e3e-4f74-b889-db5f9ea908e9"/>
    <ds:schemaRef ds:uri="http://www.w3.org/XML/1998/namespace"/>
    <ds:schemaRef ds:uri="http://purl.org/dc/dcmitype/"/>
  </ds:schemaRefs>
</ds:datastoreItem>
</file>

<file path=docProps/app.xml><?xml version="1.0" encoding="utf-8"?>
<Properties xmlns="http://schemas.openxmlformats.org/officeDocument/2006/extended-properties" xmlns:vt="http://schemas.openxmlformats.org/officeDocument/2006/docPropsVTypes">
  <Template/>
  <TotalTime>6612</TotalTime>
  <Words>2218</Words>
  <Application>Microsoft Office PowerPoint</Application>
  <PresentationFormat>On-screen Show (16:9)</PresentationFormat>
  <Paragraphs>265</Paragraphs>
  <Slides>35</Slides>
  <Notes>8</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35</vt:i4>
      </vt:variant>
    </vt:vector>
  </HeadingPairs>
  <TitlesOfParts>
    <vt:vector size="43" baseType="lpstr">
      <vt:lpstr>Arial</vt:lpstr>
      <vt:lpstr>Arial Black</vt:lpstr>
      <vt:lpstr>Arial Bold</vt:lpstr>
      <vt:lpstr>Calibri</vt:lpstr>
      <vt:lpstr>Courier New</vt:lpstr>
      <vt:lpstr>Segoe UI</vt:lpstr>
      <vt:lpstr>Wingdings</vt:lpstr>
      <vt:lpstr>2_BCHydro-2020 Template-Widescreen (1)</vt:lpstr>
      <vt:lpstr>AI Cyber Risks Everyone Should Watch Out For: BCH Power Pioneers</vt:lpstr>
      <vt:lpstr>Intro</vt:lpstr>
      <vt:lpstr>BCH Pioneers Cybersecurity </vt:lpstr>
      <vt:lpstr>PowerPoint Presentation</vt:lpstr>
      <vt:lpstr>PowerPoint Presentation</vt:lpstr>
      <vt:lpstr>Grandma’s Story</vt:lpstr>
      <vt:lpstr>What should Grandma do immediately?</vt:lpstr>
      <vt:lpstr> Did you Know?  </vt:lpstr>
      <vt:lpstr> Did you Know?  </vt:lpstr>
      <vt:lpstr>What is AI in Cybercrime?</vt:lpstr>
      <vt:lpstr>How Cybercriminals Use AI Against You</vt:lpstr>
      <vt:lpstr>1. Phishing Emails &amp; Texts</vt:lpstr>
      <vt:lpstr>2. Deepfake Videos</vt:lpstr>
      <vt:lpstr>3. Deepfake Audios</vt:lpstr>
      <vt:lpstr>4. Deepfakes on Social Media</vt:lpstr>
      <vt:lpstr>5. Real-time or Live Deepfakes</vt:lpstr>
      <vt:lpstr>6. Automated Scams</vt:lpstr>
      <vt:lpstr>Common AI-Driven Senior Scams</vt:lpstr>
      <vt:lpstr>How to Spot the Scam</vt:lpstr>
      <vt:lpstr>PowerPoint Presentation</vt:lpstr>
      <vt:lpstr>Adopt a Zero-Trust Approach</vt:lpstr>
      <vt:lpstr>If you’re Targeted </vt:lpstr>
      <vt:lpstr>PowerPoint Presentation</vt:lpstr>
      <vt:lpstr>Question 3</vt:lpstr>
      <vt:lpstr>Question 3</vt:lpstr>
      <vt:lpstr>Question 3</vt:lpstr>
      <vt:lpstr>Question 3</vt:lpstr>
      <vt:lpstr>Question 3</vt:lpstr>
      <vt:lpstr>Question 3</vt:lpstr>
      <vt:lpstr>Question 3</vt:lpstr>
      <vt:lpstr>Question 3</vt:lpstr>
      <vt:lpstr>Question 3</vt:lpstr>
      <vt:lpstr>Question 3</vt:lpstr>
      <vt:lpstr>Questions?? </vt:lpstr>
      <vt:lpstr>PowerPoint Presentation</vt:lpstr>
    </vt:vector>
  </TitlesOfParts>
  <Company>BC Hydro</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Corporate Telephony Replacement</dc:title>
  <dc:creator>Rivera Terroba, Eric</dc:creator>
  <cp:lastModifiedBy>Muronzi, Thelma</cp:lastModifiedBy>
  <cp:revision>6</cp:revision>
  <dcterms:created xsi:type="dcterms:W3CDTF">2025-06-11T18:03:17Z</dcterms:created>
  <dcterms:modified xsi:type="dcterms:W3CDTF">2026-03-16T18:29:13Z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0x010100D7416B95D871484380B7243FEA86DFC5</vt:lpwstr>
  </property>
  <property fmtid="{D5CDD505-2E9C-101B-9397-08002B2CF9AE}" pid="3" name="WorkflowChangePath">
    <vt:lpwstr>1e215abd-d6b8-4cd5-b25d-9615a8ce5b7e,4;1e215abd-d6b8-4cd5-b25d-9615a8ce5b7e,5;1e215abd-d6b8-4cd5-b25d-9615a8ce5b7e,6;1e215abd-d6b8-4cd5-b25d-9615a8ce5b7e,4;1e215abd-d6b8-4cd5-b25d-9615a8ce5b7e,4;1e215abd-d6b8-4cd5-b25d-9615a8ce5b7e,4;1e215abd-d6b8-4cd5-b25d-9615a8ce5b7e,4;1e215abd-d6b8-4cd5-b25d-9615a8ce5b7e,4;</vt:lpwstr>
  </property>
  <property fmtid="{D5CDD505-2E9C-101B-9397-08002B2CF9AE}" pid="4" name="HWPrimaryTag">
    <vt:lpwstr>51;#Communication services|000bfce6-595d-40bb-9ef1-74f84f682242</vt:lpwstr>
  </property>
  <property fmtid="{D5CDD505-2E9C-101B-9397-08002B2CF9AE}" pid="5" name="HWSecondaryTags">
    <vt:lpwstr/>
  </property>
</Properties>
</file>